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39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90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455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249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718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550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692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426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39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065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826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25BBA-47D0-4815-914F-98CD45610209}" type="datetimeFigureOut">
              <a:rPr lang="nl-BE" smtClean="0"/>
              <a:t>17/12/2014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8B459-E1F6-4C80-93B7-F2F374C4B4E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494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601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gast</dc:creator>
  <cp:lastModifiedBy>gast</cp:lastModifiedBy>
  <cp:revision>1</cp:revision>
  <dcterms:created xsi:type="dcterms:W3CDTF">2014-12-17T10:46:19Z</dcterms:created>
  <dcterms:modified xsi:type="dcterms:W3CDTF">2014-12-17T10:46:32Z</dcterms:modified>
</cp:coreProperties>
</file>