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45" autoAdjust="0"/>
  </p:normalViewPr>
  <p:slideViewPr>
    <p:cSldViewPr snapToGrid="0">
      <p:cViewPr varScale="1">
        <p:scale>
          <a:sx n="69" d="100"/>
          <a:sy n="69" d="100"/>
        </p:scale>
        <p:origin x="331" y="67"/>
      </p:cViewPr>
      <p:guideLst/>
    </p:cSldViewPr>
  </p:slideViewPr>
  <p:outlineViewPr>
    <p:cViewPr>
      <p:scale>
        <a:sx n="33" d="100"/>
        <a:sy n="33" d="100"/>
      </p:scale>
      <p:origin x="0" y="-170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7B22D7-677C-4E77-8C03-B5626A419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87CF61-528B-47F9-8328-3EAF070AC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013D3C-B562-4C93-B701-7DB26DAA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5695E2-EF51-4B3B-8A61-26634B38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FC876B-FC4A-4B02-8010-DA08AC85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384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B31E8-8079-463F-A52E-424A55D8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0F7E38-3F7B-4BA5-ABD3-3EFE5E7D2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45754A-0922-4609-8D4A-B3FDD4C0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734C6B-69FB-4F4F-9FF5-8ADE5ACBC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E768DE-D4B5-4FA2-9871-4B73F8F0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24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318D33-8E91-4F58-B090-8D2F2D3AF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318288-279A-4D6F-A5BF-572DDFB31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12AEE7-5552-4844-BECB-AF5F10C46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A726B4-7125-4525-918B-1E55136C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F0B1D4-E12E-4A7C-BE03-77FE5A845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523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21A3AC-A4D7-4B36-8722-C3B675BE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5D2858-2E68-4447-8B3C-8026C0D8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DF1A41-6D8C-4D37-B866-015E8985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08F155-3483-4AF4-9AB7-E1496A63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6FF109-1E67-4CB2-89B9-32786226F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900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DCDC5-A1F2-44CC-B8E9-61B85ED6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23CA0D-07B8-46D9-A373-5C5DAE959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46FCBA-9526-45F6-9A05-23072E00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39328F-3225-4E03-A183-34BC703F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4E7FE6-164A-4E02-BA18-6A8ACB17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44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3C287-8743-4396-9F83-6E773EC4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057C5B-B17A-4488-B073-12DBA0649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8CD599-70EB-44F0-A1C1-0FBF89068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B79590-4BF4-43B8-9280-F9F99132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86AE46-E427-43E9-BAD6-C8336A6E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AE7B57-C164-4F49-ABC0-DACA9730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536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D865E-FF3A-4506-B69D-32B4E350B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0C85C9-FB1E-4FFA-8F54-447F9250C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DD9B46-04CC-46D9-8006-B49FAAD2F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48A7A3-367E-422D-9167-046C9CE38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271B95-372F-4014-99E6-5AAE3D054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FC28A0-5704-40AF-BAB0-8CC05133A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C93891-CCE5-40EB-AA97-E19DD9B2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023D90-96B0-40CF-849D-F33031A92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344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1A2C7-5223-47C2-9BA6-CC8118C0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FE16AD8-E68D-40EF-88EF-9BA28963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7CFBAF-DE71-43EA-828D-D3357332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1AE0DE-AE0D-423D-A01D-56F6FB6C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55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FCB5D27-2544-423F-BAF4-CCEC4209A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FF276A4-F632-4D9D-A589-539DAD77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50B1C7-D629-4C42-A1A0-0EE00206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00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9DC07D-1579-40D9-9BF5-C71A4741B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F27784-02F7-4E76-A33D-5997E4539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D8F848-5403-42AD-B6BD-445227FC6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5BA8DD-E14A-471E-A272-E6FACFED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7EEFBE-1A62-4550-BD87-0DFD436B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E73E09-D3B8-4C35-B97E-376A9C88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94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06B989-B4D2-40FC-9427-09553007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F7F913-984C-4FDB-BEA5-A6FE90363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7DF38C-D138-4A66-9430-42AB66CFA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E36B91-149E-4EF6-A0C6-A7C05F4D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64FA66-ED5F-4A63-B127-C6F71CB9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E7B196-2DB3-4559-B921-0A784144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766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B3CE58-DADB-45C4-A5DC-72E358124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DC8012-2456-4D68-B4C2-CB0130184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7D873D-1E6B-4752-96A9-5AAB0982E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CC25-026D-4F22-B063-4266587430EF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F3695-B08B-4B69-A1BA-770C43CAC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6F56C0-239A-4F3E-8726-B40D9A1B3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FB5F-9E95-4BF9-B288-3B44205A1A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44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lrnet.com/sites/sp/materiales-para-llevar-zeker-meenem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D37B8-793B-4879-9668-0BB28779BD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Español para terapia ocupacional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5A1935-BC9A-4A8E-8D9A-F7D45E0F9E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Fichas</a:t>
            </a:r>
          </a:p>
        </p:txBody>
      </p:sp>
    </p:spTree>
    <p:extLst>
      <p:ext uri="{BB962C8B-B14F-4D97-AF65-F5344CB8AC3E}">
        <p14:creationId xmlns:p14="http://schemas.microsoft.com/office/powerpoint/2010/main" val="832765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789A5-1B95-4BA8-86A5-35A176FC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Verbos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E83E015-0E45-4FC6-BB93-AFE3F7E4C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/>
              <a:t>LLAMARSE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023552-A1BB-4995-8160-79C999F317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noProof="0" dirty="0"/>
              <a:t>Me llamo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Te llamas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Se llama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Nos llamamos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Os llamáis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Se llaman</a:t>
            </a:r>
          </a:p>
          <a:p>
            <a:endParaRPr lang="es-ES" noProof="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C1FD7C2-70EA-4D49-9943-28369F01D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noProof="0" dirty="0"/>
              <a:t>ESTUDIAR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C720297-7AD2-4F9D-9351-AADAEB9856F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Estudio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Estudias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Estudia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Estudiamos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Estudiáis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Estudian</a:t>
            </a:r>
          </a:p>
        </p:txBody>
      </p:sp>
    </p:spTree>
    <p:extLst>
      <p:ext uri="{BB962C8B-B14F-4D97-AF65-F5344CB8AC3E}">
        <p14:creationId xmlns:p14="http://schemas.microsoft.com/office/powerpoint/2010/main" val="3835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789A5-1B95-4BA8-86A5-35A176FC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Verbos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E83E015-0E45-4FC6-BB93-AFE3F7E4C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 noProof="0" dirty="0"/>
              <a:t>SER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023552-A1BB-4995-8160-79C999F317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noProof="0" dirty="0"/>
              <a:t>Soy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Eres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Somos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Sois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Son</a:t>
            </a:r>
          </a:p>
          <a:p>
            <a:endParaRPr lang="es-ES" noProof="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C1FD7C2-70EA-4D49-9943-28369F01D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noProof="0" dirty="0"/>
              <a:t>VIVIR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C720297-7AD2-4F9D-9351-AADAEB9856F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Vivo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Vives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Vive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Vivimos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Vivís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Viven</a:t>
            </a:r>
          </a:p>
        </p:txBody>
      </p:sp>
    </p:spTree>
    <p:extLst>
      <p:ext uri="{BB962C8B-B14F-4D97-AF65-F5344CB8AC3E}">
        <p14:creationId xmlns:p14="http://schemas.microsoft.com/office/powerpoint/2010/main" val="3166250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6DBBF252-22E3-4854-B923-CE271991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Preguntas y respuestas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760A5D2F-A961-48C8-B37A-0B0CE4CA12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noProof="0" dirty="0"/>
              <a:t>¿Cómo te llamas?</a:t>
            </a:r>
          </a:p>
          <a:p>
            <a:r>
              <a:rPr lang="es-ES" noProof="0" dirty="0"/>
              <a:t>¿Dónde vives?</a:t>
            </a:r>
          </a:p>
          <a:p>
            <a:r>
              <a:rPr lang="es-ES" noProof="0" dirty="0"/>
              <a:t>¿Qué estudias?</a:t>
            </a:r>
          </a:p>
          <a:p>
            <a:r>
              <a:rPr lang="es-ES" noProof="0" dirty="0"/>
              <a:t>¿Dónde estudias?</a:t>
            </a:r>
          </a:p>
          <a:p>
            <a:r>
              <a:rPr lang="es-ES" noProof="0" dirty="0"/>
              <a:t>¿Cuál es tu nacionalidad?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FC3D2E61-EA46-4C1B-8D12-A5348EEEFA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noProof="0" dirty="0"/>
              <a:t>Me llamo …</a:t>
            </a:r>
          </a:p>
          <a:p>
            <a:r>
              <a:rPr lang="es-ES" noProof="0" dirty="0"/>
              <a:t>Vivo en …</a:t>
            </a:r>
          </a:p>
          <a:p>
            <a:r>
              <a:rPr lang="es-ES" noProof="0" dirty="0"/>
              <a:t>Estudio terapia ocupacional</a:t>
            </a:r>
          </a:p>
          <a:p>
            <a:r>
              <a:rPr lang="es-ES" noProof="0" dirty="0"/>
              <a:t>Estudio en Bruselas / Odisee</a:t>
            </a:r>
          </a:p>
          <a:p>
            <a:r>
              <a:rPr lang="es-ES" noProof="0" dirty="0"/>
              <a:t>Soy belga</a:t>
            </a:r>
          </a:p>
        </p:txBody>
      </p:sp>
    </p:spTree>
    <p:extLst>
      <p:ext uri="{BB962C8B-B14F-4D97-AF65-F5344CB8AC3E}">
        <p14:creationId xmlns:p14="http://schemas.microsoft.com/office/powerpoint/2010/main" val="86598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C0E52-BEC8-0D74-60A1-BBEDC05E3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>
                <a:cs typeface="Calibri Light"/>
              </a:rPr>
              <a:t>Materiales</a:t>
            </a:r>
            <a:endParaRPr lang="es-ES" noProof="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03F680-0ED4-7423-364F-66B4372D3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noProof="0" dirty="0" err="1">
                <a:cs typeface="Calibri"/>
              </a:rPr>
              <a:t>Hlrnet.com</a:t>
            </a:r>
            <a:r>
              <a:rPr lang="es-ES" noProof="0" dirty="0">
                <a:cs typeface="Calibri"/>
              </a:rPr>
              <a:t>/sites/</a:t>
            </a:r>
            <a:r>
              <a:rPr lang="es-ES" noProof="0" dirty="0" err="1">
                <a:cs typeface="Calibri"/>
              </a:rPr>
              <a:t>sp</a:t>
            </a:r>
            <a:endParaRPr lang="es-ES" noProof="0" dirty="0">
              <a:cs typeface="Calibri"/>
            </a:endParaRPr>
          </a:p>
          <a:p>
            <a:r>
              <a:rPr lang="es-ES" noProof="0" dirty="0" err="1">
                <a:cs typeface="Calibri"/>
              </a:rPr>
              <a:t>tinyurl.com</a:t>
            </a:r>
            <a:r>
              <a:rPr lang="es-ES" noProof="0" dirty="0">
                <a:cs typeface="Calibri"/>
              </a:rPr>
              <a:t>/sin-manual</a:t>
            </a:r>
          </a:p>
          <a:p>
            <a:r>
              <a:rPr lang="es-ES" noProof="0" dirty="0">
                <a:cs typeface="Calibri"/>
                <a:hlinkClick r:id="rId2"/>
              </a:rPr>
              <a:t>https://</a:t>
            </a:r>
            <a:r>
              <a:rPr lang="es-ES" noProof="0" dirty="0" err="1">
                <a:cs typeface="Calibri"/>
                <a:hlinkClick r:id="rId2"/>
              </a:rPr>
              <a:t>hlrnet.com</a:t>
            </a:r>
            <a:r>
              <a:rPr lang="es-ES" noProof="0" dirty="0">
                <a:cs typeface="Calibri"/>
                <a:hlinkClick r:id="rId2"/>
              </a:rPr>
              <a:t>/sites/</a:t>
            </a:r>
            <a:r>
              <a:rPr lang="es-ES" noProof="0" dirty="0" err="1">
                <a:cs typeface="Calibri"/>
                <a:hlinkClick r:id="rId2"/>
              </a:rPr>
              <a:t>sp</a:t>
            </a:r>
            <a:r>
              <a:rPr lang="es-ES" noProof="0" dirty="0">
                <a:cs typeface="Calibri"/>
                <a:hlinkClick r:id="rId2"/>
              </a:rPr>
              <a:t>/materiales-para-llevar-</a:t>
            </a:r>
            <a:r>
              <a:rPr lang="es-ES" noProof="0" dirty="0" err="1">
                <a:cs typeface="Calibri"/>
                <a:hlinkClick r:id="rId2"/>
              </a:rPr>
              <a:t>zeker</a:t>
            </a:r>
            <a:r>
              <a:rPr lang="es-ES" noProof="0" dirty="0">
                <a:cs typeface="Calibri"/>
                <a:hlinkClick r:id="rId2"/>
              </a:rPr>
              <a:t>-</a:t>
            </a:r>
            <a:r>
              <a:rPr lang="es-ES" noProof="0" dirty="0" err="1">
                <a:cs typeface="Calibri"/>
                <a:hlinkClick r:id="rId2"/>
              </a:rPr>
              <a:t>meenemen</a:t>
            </a:r>
            <a:r>
              <a:rPr lang="es-ES" noProof="0" dirty="0">
                <a:cs typeface="Calibri"/>
                <a:hlinkClick r:id="rId2"/>
              </a:rPr>
              <a:t>/</a:t>
            </a:r>
            <a:r>
              <a:rPr lang="es-ES" noProof="0" dirty="0">
                <a:cs typeface="Calibri"/>
              </a:rPr>
              <a:t> </a:t>
            </a:r>
          </a:p>
          <a:p>
            <a:endParaRPr lang="es-ES" noProof="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859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7C1E65-70AD-4D5F-980A-C3AB06922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Saludos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2B3C49-E6BC-4987-9D90-B0D35E5A88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/>
              <a:t>Saludos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7C7183F-4DB3-4231-A70B-27A4576E4F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noProof="0" dirty="0"/>
              <a:t>¡Hola! </a:t>
            </a:r>
          </a:p>
          <a:p>
            <a:r>
              <a:rPr lang="es-ES" noProof="0" dirty="0"/>
              <a:t>¡Buenos días! (-14h)</a:t>
            </a:r>
          </a:p>
          <a:p>
            <a:r>
              <a:rPr lang="es-ES" noProof="0" dirty="0"/>
              <a:t>¡Buenas tardes! (14-21h)</a:t>
            </a:r>
          </a:p>
          <a:p>
            <a:r>
              <a:rPr lang="es-ES" noProof="0" dirty="0"/>
              <a:t>¡Buenas noches! (21h-)</a:t>
            </a:r>
          </a:p>
          <a:p>
            <a:endParaRPr lang="es-ES" noProof="0" dirty="0"/>
          </a:p>
          <a:p>
            <a:r>
              <a:rPr lang="es-ES" noProof="0" dirty="0"/>
              <a:t>¿Qué tal?</a:t>
            </a:r>
          </a:p>
          <a:p>
            <a:r>
              <a:rPr lang="es-ES" noProof="0" dirty="0"/>
              <a:t>(Muy) bien – regular – (muy) mal. ¿Y tú?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4A5D00-3988-4AB2-834F-57D8A5F52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noProof="0" dirty="0"/>
              <a:t>Despedidas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A423F69-2D3A-44E4-8E21-93C202908E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ES" noProof="0" dirty="0"/>
              <a:t>¡Adiós!</a:t>
            </a:r>
          </a:p>
          <a:p>
            <a:r>
              <a:rPr lang="es-ES" noProof="0" dirty="0"/>
              <a:t>¡Hasta luego!</a:t>
            </a:r>
          </a:p>
        </p:txBody>
      </p:sp>
    </p:spTree>
    <p:extLst>
      <p:ext uri="{BB962C8B-B14F-4D97-AF65-F5344CB8AC3E}">
        <p14:creationId xmlns:p14="http://schemas.microsoft.com/office/powerpoint/2010/main" val="314843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98877-02C2-4931-B27A-8C62D8A0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Presentaciones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8DE05BD-15E5-411A-AD19-DCF41DA6D9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/>
              <a:t>Informal	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5853019-54B0-4C9D-8CBF-C6D0E5518E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noProof="0" dirty="0"/>
              <a:t>Hola. Soy Pedro.</a:t>
            </a:r>
          </a:p>
          <a:p>
            <a:r>
              <a:rPr lang="es-ES" noProof="0" dirty="0"/>
              <a:t>Hola. Yo soy Carlos. ¿Qué tal?</a:t>
            </a:r>
          </a:p>
          <a:p>
            <a:endParaRPr lang="es-ES" noProof="0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2FD1540-88BD-4219-9CCC-E36B3D915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noProof="0" dirty="0"/>
              <a:t>Formal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3E88C72F-A9DF-434D-8C74-077C4B4848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noProof="0" dirty="0"/>
              <a:t>Buenos días. Soy / Me llamo Pedro.</a:t>
            </a:r>
          </a:p>
          <a:p>
            <a:r>
              <a:rPr lang="es-ES" noProof="0" dirty="0"/>
              <a:t>¡Encantado/a! Yo me llamo Carlos/Carla.</a:t>
            </a:r>
          </a:p>
          <a:p>
            <a:r>
              <a:rPr lang="es-ES" noProof="0" dirty="0"/>
              <a:t>Soy profesor</a:t>
            </a:r>
          </a:p>
          <a:p>
            <a:r>
              <a:rPr lang="es-ES" noProof="0" dirty="0"/>
              <a:t>Yo soy alumno en terapia ocupacional.</a:t>
            </a:r>
          </a:p>
        </p:txBody>
      </p:sp>
    </p:spTree>
    <p:extLst>
      <p:ext uri="{BB962C8B-B14F-4D97-AF65-F5344CB8AC3E}">
        <p14:creationId xmlns:p14="http://schemas.microsoft.com/office/powerpoint/2010/main" val="279991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3E593F0A-F5FF-45CD-AD78-070FB846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Presentaciones 2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F22C48C6-F365-4BA3-AC4A-7BFC1E2E9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Hola, ¿qué tal?</a:t>
            </a:r>
          </a:p>
          <a:p>
            <a:r>
              <a:rPr lang="es-ES" noProof="0" dirty="0"/>
              <a:t>Bien. ¿Y tú?</a:t>
            </a:r>
          </a:p>
          <a:p>
            <a:r>
              <a:rPr lang="es-ES" noProof="0" dirty="0"/>
              <a:t>(Muy) bien / regular / (muy) mal</a:t>
            </a:r>
          </a:p>
          <a:p>
            <a:r>
              <a:rPr lang="es-ES" noProof="0" dirty="0"/>
              <a:t>Estudio terapia ocupacional en Bruselas</a:t>
            </a:r>
          </a:p>
          <a:p>
            <a:r>
              <a:rPr lang="es-ES" noProof="0" dirty="0"/>
              <a:t>Yo estudio … en Madrid. ¿Dónde vives?</a:t>
            </a:r>
          </a:p>
          <a:p>
            <a:r>
              <a:rPr lang="es-ES" noProof="0" dirty="0"/>
              <a:t>Vivo en (Bruselas/Amberes/Malinas/Lovaina/…)</a:t>
            </a:r>
          </a:p>
        </p:txBody>
      </p:sp>
    </p:spTree>
    <p:extLst>
      <p:ext uri="{BB962C8B-B14F-4D97-AF65-F5344CB8AC3E}">
        <p14:creationId xmlns:p14="http://schemas.microsoft.com/office/powerpoint/2010/main" val="43837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3371D0-3955-46B4-86CC-918BE90A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Comunicar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A78F3C-D419-4547-9F5D-AD7264E45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noProof="0" dirty="0"/>
              <a:t>¿Cómo te llamas? - </a:t>
            </a:r>
            <a:r>
              <a:rPr lang="es-ES" noProof="0" dirty="0">
                <a:solidFill>
                  <a:srgbClr val="FF0000"/>
                </a:solidFill>
              </a:rPr>
              <a:t>Me llamo Carlos.</a:t>
            </a:r>
          </a:p>
          <a:p>
            <a:r>
              <a:rPr lang="es-ES" noProof="0" dirty="0"/>
              <a:t>¿Cómo se escribe? ¿Cómo se deletrea? - </a:t>
            </a:r>
            <a:r>
              <a:rPr lang="es-ES" dirty="0">
                <a:solidFill>
                  <a:srgbClr val="FF0000"/>
                </a:solidFill>
              </a:rPr>
              <a:t>Ce</a:t>
            </a:r>
            <a:r>
              <a:rPr lang="es-ES" noProof="0" dirty="0">
                <a:solidFill>
                  <a:srgbClr val="FF0000"/>
                </a:solidFill>
              </a:rPr>
              <a:t> – a – erre – ele – o – ese</a:t>
            </a:r>
          </a:p>
          <a:p>
            <a:endParaRPr lang="es-ES" noProof="0" dirty="0"/>
          </a:p>
          <a:p>
            <a:r>
              <a:rPr lang="es-ES" noProof="0" dirty="0"/>
              <a:t>¿Qué quiere decir </a:t>
            </a:r>
            <a:r>
              <a:rPr lang="es-ES" i="1" noProof="0" dirty="0"/>
              <a:t>libro</a:t>
            </a:r>
            <a:r>
              <a:rPr lang="es-ES" noProof="0" dirty="0"/>
              <a:t>? – </a:t>
            </a:r>
            <a:r>
              <a:rPr lang="es-ES" noProof="0" dirty="0" err="1">
                <a:solidFill>
                  <a:srgbClr val="FF0000"/>
                </a:solidFill>
              </a:rPr>
              <a:t>Boek</a:t>
            </a:r>
            <a:endParaRPr lang="es-ES" noProof="0" dirty="0">
              <a:solidFill>
                <a:srgbClr val="FF0000"/>
              </a:solidFill>
            </a:endParaRPr>
          </a:p>
          <a:p>
            <a:r>
              <a:rPr lang="es-ES" noProof="0" dirty="0"/>
              <a:t>¿Cómo se dice </a:t>
            </a:r>
            <a:r>
              <a:rPr lang="es-ES" i="1" noProof="0" dirty="0" err="1"/>
              <a:t>schrijven</a:t>
            </a:r>
            <a:r>
              <a:rPr lang="es-ES" noProof="0" dirty="0"/>
              <a:t> en español? – </a:t>
            </a:r>
            <a:r>
              <a:rPr lang="es-ES" noProof="0" dirty="0">
                <a:solidFill>
                  <a:srgbClr val="FF0000"/>
                </a:solidFill>
              </a:rPr>
              <a:t>Escribir</a:t>
            </a:r>
          </a:p>
          <a:p>
            <a:endParaRPr lang="es-ES" noProof="0" dirty="0"/>
          </a:p>
          <a:p>
            <a:r>
              <a:rPr lang="es-ES" noProof="0" dirty="0"/>
              <a:t>¿Puedes repetir, por favor?</a:t>
            </a:r>
          </a:p>
          <a:p>
            <a:r>
              <a:rPr lang="es-ES" noProof="0" dirty="0"/>
              <a:t>Más alto, por favor.</a:t>
            </a:r>
          </a:p>
          <a:p>
            <a:r>
              <a:rPr lang="es-ES" noProof="0" dirty="0"/>
              <a:t>Más despacio, por favor.</a:t>
            </a:r>
          </a:p>
          <a:p>
            <a:endParaRPr lang="es-ES" noProof="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C1C2127-81C3-4C09-BB64-5051975B6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811" y="5584722"/>
            <a:ext cx="1011743" cy="101174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90E3153-7E15-43AD-AB26-71DCDD5C0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536" y="5053682"/>
            <a:ext cx="441632" cy="47696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8B4A3CA-7750-428E-97D3-9BB4C17BD2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548" y="4483510"/>
            <a:ext cx="545690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6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0BF41-2154-4946-BB08-4CE1EFBB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alfabeto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8902A1-AFF5-4D0C-8C2D-DB14DF7758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noProof="0" dirty="0"/>
              <a:t>A</a:t>
            </a:r>
          </a:p>
          <a:p>
            <a:r>
              <a:rPr lang="es-ES" noProof="0" dirty="0"/>
              <a:t>Be</a:t>
            </a:r>
          </a:p>
          <a:p>
            <a:r>
              <a:rPr lang="es-ES" noProof="0" dirty="0"/>
              <a:t>Ce</a:t>
            </a:r>
          </a:p>
          <a:p>
            <a:r>
              <a:rPr lang="es-ES" noProof="0" dirty="0"/>
              <a:t>De</a:t>
            </a:r>
          </a:p>
          <a:p>
            <a:r>
              <a:rPr lang="es-ES" noProof="0" dirty="0"/>
              <a:t>E</a:t>
            </a:r>
          </a:p>
          <a:p>
            <a:r>
              <a:rPr lang="es-ES" noProof="0" dirty="0"/>
              <a:t>Efe</a:t>
            </a:r>
          </a:p>
          <a:p>
            <a:r>
              <a:rPr lang="es-ES" noProof="0" dirty="0"/>
              <a:t>Ge</a:t>
            </a:r>
          </a:p>
          <a:p>
            <a:r>
              <a:rPr lang="es-ES" noProof="0" dirty="0"/>
              <a:t>Hache</a:t>
            </a:r>
          </a:p>
          <a:p>
            <a:r>
              <a:rPr lang="es-ES" noProof="0" dirty="0"/>
              <a:t>I</a:t>
            </a:r>
          </a:p>
          <a:p>
            <a:r>
              <a:rPr lang="es-ES" noProof="0" dirty="0"/>
              <a:t>Jota</a:t>
            </a:r>
          </a:p>
          <a:p>
            <a:r>
              <a:rPr lang="es-ES" noProof="0" dirty="0"/>
              <a:t>Ka</a:t>
            </a:r>
          </a:p>
          <a:p>
            <a:r>
              <a:rPr lang="es-ES" noProof="0" dirty="0"/>
              <a:t>Ele</a:t>
            </a:r>
          </a:p>
          <a:p>
            <a:r>
              <a:rPr lang="es-ES" noProof="0" dirty="0"/>
              <a:t>Eme</a:t>
            </a:r>
          </a:p>
          <a:p>
            <a:r>
              <a:rPr lang="es-ES" noProof="0" dirty="0"/>
              <a:t>Ene</a:t>
            </a:r>
          </a:p>
          <a:p>
            <a:r>
              <a:rPr lang="es-ES" noProof="0" dirty="0"/>
              <a:t>Eñe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8C4851-1E51-4680-ADBC-D0D63F2E22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noProof="0" dirty="0"/>
              <a:t>O</a:t>
            </a:r>
          </a:p>
          <a:p>
            <a:r>
              <a:rPr lang="es-ES" noProof="0" dirty="0"/>
              <a:t>Pe</a:t>
            </a:r>
          </a:p>
          <a:p>
            <a:r>
              <a:rPr lang="es-ES" noProof="0" dirty="0"/>
              <a:t>Cu</a:t>
            </a:r>
          </a:p>
          <a:p>
            <a:r>
              <a:rPr lang="es-ES" noProof="0" dirty="0"/>
              <a:t>Erre</a:t>
            </a:r>
          </a:p>
          <a:p>
            <a:r>
              <a:rPr lang="es-ES" noProof="0" dirty="0"/>
              <a:t>Ese</a:t>
            </a:r>
          </a:p>
          <a:p>
            <a:r>
              <a:rPr lang="es-ES" noProof="0" dirty="0"/>
              <a:t>Te</a:t>
            </a:r>
          </a:p>
          <a:p>
            <a:r>
              <a:rPr lang="es-ES" noProof="0" dirty="0"/>
              <a:t>Uve</a:t>
            </a:r>
          </a:p>
          <a:p>
            <a:r>
              <a:rPr lang="es-ES" noProof="0" dirty="0"/>
              <a:t>Uve doble</a:t>
            </a:r>
          </a:p>
          <a:p>
            <a:r>
              <a:rPr lang="es-ES" noProof="0" dirty="0"/>
              <a:t>Equis</a:t>
            </a:r>
          </a:p>
          <a:p>
            <a:r>
              <a:rPr lang="es-ES" noProof="0" dirty="0"/>
              <a:t>I griega</a:t>
            </a:r>
          </a:p>
          <a:p>
            <a:r>
              <a:rPr lang="es-ES" noProof="0" dirty="0" err="1"/>
              <a:t>Ceta</a:t>
            </a:r>
            <a:endParaRPr lang="es-ES" noProof="0" dirty="0"/>
          </a:p>
          <a:p>
            <a:endParaRPr lang="es-ES" noProof="0" dirty="0"/>
          </a:p>
          <a:p>
            <a:r>
              <a:rPr lang="es-ES" noProof="0" dirty="0"/>
              <a:t>ñ = alt+164</a:t>
            </a:r>
          </a:p>
          <a:p>
            <a:r>
              <a:rPr lang="es-ES" noProof="0" dirty="0"/>
              <a:t>¿ = alt+168</a:t>
            </a:r>
          </a:p>
          <a:p>
            <a:r>
              <a:rPr lang="es-ES" noProof="0" dirty="0"/>
              <a:t>¡ = alt+173</a:t>
            </a:r>
          </a:p>
        </p:txBody>
      </p:sp>
    </p:spTree>
    <p:extLst>
      <p:ext uri="{BB962C8B-B14F-4D97-AF65-F5344CB8AC3E}">
        <p14:creationId xmlns:p14="http://schemas.microsoft.com/office/powerpoint/2010/main" val="341797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CBA19-9E0C-40DA-A2EA-79748EC07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Palabras internacionales 1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5A5494-21D8-4415-B108-2CB01290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noProof="0" dirty="0"/>
              <a:t>el alfabeto</a:t>
            </a:r>
          </a:p>
          <a:p>
            <a:r>
              <a:rPr lang="es-ES" noProof="0" dirty="0"/>
              <a:t>el congreso</a:t>
            </a:r>
          </a:p>
          <a:p>
            <a:r>
              <a:rPr lang="es-ES" noProof="0" dirty="0"/>
              <a:t>el debate</a:t>
            </a:r>
          </a:p>
          <a:p>
            <a:r>
              <a:rPr lang="es-ES" noProof="0" dirty="0"/>
              <a:t>el festival</a:t>
            </a:r>
          </a:p>
          <a:p>
            <a:r>
              <a:rPr lang="es-ES" noProof="0" dirty="0"/>
              <a:t>el gorila</a:t>
            </a:r>
          </a:p>
          <a:p>
            <a:r>
              <a:rPr lang="es-ES" noProof="0" dirty="0"/>
              <a:t>el hotel</a:t>
            </a:r>
          </a:p>
          <a:p>
            <a:r>
              <a:rPr lang="es-ES" noProof="0" dirty="0"/>
              <a:t>el humor</a:t>
            </a:r>
          </a:p>
          <a:p>
            <a:r>
              <a:rPr lang="es-ES" noProof="0" dirty="0"/>
              <a:t>el monumento</a:t>
            </a:r>
          </a:p>
          <a:p>
            <a:r>
              <a:rPr lang="es-ES" noProof="0" dirty="0"/>
              <a:t>el museo</a:t>
            </a:r>
          </a:p>
          <a:p>
            <a:r>
              <a:rPr lang="es-ES" noProof="0" dirty="0"/>
              <a:t>el surrealismo</a:t>
            </a:r>
          </a:p>
          <a:p>
            <a:r>
              <a:rPr lang="es-ES" noProof="0" dirty="0"/>
              <a:t>el texto</a:t>
            </a:r>
          </a:p>
          <a:p>
            <a:r>
              <a:rPr lang="es-ES" noProof="0" dirty="0"/>
              <a:t>el tren</a:t>
            </a:r>
          </a:p>
          <a:p>
            <a:r>
              <a:rPr lang="es-ES" noProof="0" dirty="0"/>
              <a:t>la foto</a:t>
            </a:r>
          </a:p>
        </p:txBody>
      </p:sp>
    </p:spTree>
    <p:extLst>
      <p:ext uri="{BB962C8B-B14F-4D97-AF65-F5344CB8AC3E}">
        <p14:creationId xmlns:p14="http://schemas.microsoft.com/office/powerpoint/2010/main" val="156056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47789F1-5071-4469-9C66-6E2952536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Palabras internacionales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5996D3-FCCF-46AB-8C57-30C262AE3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032" y="1422502"/>
            <a:ext cx="5181600" cy="4351338"/>
          </a:xfrm>
        </p:spPr>
        <p:txBody>
          <a:bodyPr>
            <a:noAutofit/>
          </a:bodyPr>
          <a:lstStyle/>
          <a:p>
            <a:r>
              <a:rPr lang="es-ES" sz="1100" noProof="0" dirty="0"/>
              <a:t>el ácido</a:t>
            </a:r>
          </a:p>
          <a:p>
            <a:r>
              <a:rPr lang="es-ES" sz="1100" noProof="0" dirty="0"/>
              <a:t>el autor</a:t>
            </a:r>
          </a:p>
          <a:p>
            <a:r>
              <a:rPr lang="es-ES" sz="1100" noProof="0" dirty="0"/>
              <a:t>el campeón</a:t>
            </a:r>
          </a:p>
          <a:p>
            <a:r>
              <a:rPr lang="es-ES" sz="1100" noProof="0" dirty="0"/>
              <a:t>el castillo</a:t>
            </a:r>
          </a:p>
          <a:p>
            <a:r>
              <a:rPr lang="es-ES" sz="1100" noProof="0" dirty="0"/>
              <a:t>el ejemplo</a:t>
            </a:r>
          </a:p>
          <a:p>
            <a:r>
              <a:rPr lang="es-ES" sz="1100" noProof="0" dirty="0"/>
              <a:t>el embargo</a:t>
            </a:r>
          </a:p>
          <a:p>
            <a:r>
              <a:rPr lang="es-ES" sz="1100" noProof="0" dirty="0"/>
              <a:t>el escándalo</a:t>
            </a:r>
          </a:p>
          <a:p>
            <a:r>
              <a:rPr lang="es-ES" sz="1100" noProof="0" dirty="0"/>
              <a:t>el experimento</a:t>
            </a:r>
          </a:p>
          <a:p>
            <a:r>
              <a:rPr lang="es-ES" sz="1100" noProof="0" dirty="0"/>
              <a:t>el grupo</a:t>
            </a:r>
          </a:p>
          <a:p>
            <a:r>
              <a:rPr lang="es-ES" sz="1100" noProof="0" dirty="0"/>
              <a:t>el pintor</a:t>
            </a:r>
          </a:p>
          <a:p>
            <a:r>
              <a:rPr lang="es-ES" sz="1100" noProof="0" dirty="0"/>
              <a:t>el político</a:t>
            </a:r>
          </a:p>
          <a:p>
            <a:r>
              <a:rPr lang="es-ES" sz="1100" noProof="0" dirty="0"/>
              <a:t>el récord</a:t>
            </a:r>
          </a:p>
          <a:p>
            <a:r>
              <a:rPr lang="es-ES" sz="1100" noProof="0" dirty="0"/>
              <a:t>la guerrilla</a:t>
            </a:r>
          </a:p>
          <a:p>
            <a:r>
              <a:rPr lang="es-ES" sz="1100" noProof="0" dirty="0"/>
              <a:t>la idea</a:t>
            </a:r>
          </a:p>
          <a:p>
            <a:r>
              <a:rPr lang="es-ES" sz="1100" noProof="0" dirty="0"/>
              <a:t>la informática</a:t>
            </a:r>
          </a:p>
          <a:p>
            <a:r>
              <a:rPr lang="es-ES" sz="1100" noProof="0" dirty="0"/>
              <a:t>la perspectiva</a:t>
            </a:r>
          </a:p>
          <a:p>
            <a:r>
              <a:rPr lang="es-ES" sz="1100" noProof="0" dirty="0"/>
              <a:t>la profesión</a:t>
            </a:r>
          </a:p>
          <a:p>
            <a:r>
              <a:rPr lang="es-ES" sz="1100" noProof="0" dirty="0"/>
              <a:t>la radio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92D3FF4-F973-4AF6-BBB7-F3B570854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2703" y="1393005"/>
            <a:ext cx="5181600" cy="4351338"/>
          </a:xfrm>
        </p:spPr>
        <p:txBody>
          <a:bodyPr>
            <a:noAutofit/>
          </a:bodyPr>
          <a:lstStyle/>
          <a:p>
            <a:r>
              <a:rPr lang="es-ES" sz="1100" noProof="0" dirty="0"/>
              <a:t>la región</a:t>
            </a:r>
          </a:p>
          <a:p>
            <a:r>
              <a:rPr lang="es-ES" sz="1100" noProof="0" dirty="0"/>
              <a:t>la siesta</a:t>
            </a:r>
          </a:p>
          <a:p>
            <a:r>
              <a:rPr lang="es-ES" sz="1100" noProof="0" dirty="0"/>
              <a:t>la técnica</a:t>
            </a:r>
          </a:p>
          <a:p>
            <a:r>
              <a:rPr lang="es-ES" sz="1100" noProof="0" dirty="0"/>
              <a:t>la televisión</a:t>
            </a:r>
          </a:p>
          <a:p>
            <a:r>
              <a:rPr lang="es-ES" sz="1100" noProof="0" dirty="0"/>
              <a:t>la universidad</a:t>
            </a:r>
          </a:p>
          <a:p>
            <a:r>
              <a:rPr lang="es-ES" sz="1100" noProof="0" dirty="0"/>
              <a:t>moderno</a:t>
            </a:r>
          </a:p>
          <a:p>
            <a:r>
              <a:rPr lang="es-ES" sz="1100" noProof="0" dirty="0"/>
              <a:t>el sector</a:t>
            </a:r>
          </a:p>
          <a:p>
            <a:r>
              <a:rPr lang="es-ES" sz="1100" noProof="0" dirty="0"/>
              <a:t>el sol</a:t>
            </a:r>
          </a:p>
          <a:p>
            <a:r>
              <a:rPr lang="es-ES" sz="1100" noProof="0" dirty="0"/>
              <a:t>el volcán</a:t>
            </a:r>
          </a:p>
          <a:p>
            <a:r>
              <a:rPr lang="es-ES" sz="1100" noProof="0" dirty="0"/>
              <a:t>famoso</a:t>
            </a:r>
          </a:p>
          <a:p>
            <a:r>
              <a:rPr lang="es-ES" sz="1100" noProof="0" dirty="0"/>
              <a:t>interesante</a:t>
            </a:r>
          </a:p>
          <a:p>
            <a:r>
              <a:rPr lang="es-ES" sz="1100" noProof="0" dirty="0"/>
              <a:t>internacional</a:t>
            </a:r>
          </a:p>
          <a:p>
            <a:r>
              <a:rPr lang="es-ES" sz="1100" noProof="0" dirty="0"/>
              <a:t>la actualidad</a:t>
            </a:r>
          </a:p>
          <a:p>
            <a:r>
              <a:rPr lang="es-ES" sz="1100" noProof="0" dirty="0"/>
              <a:t>la adrenalina</a:t>
            </a:r>
          </a:p>
          <a:p>
            <a:r>
              <a:rPr lang="es-ES" sz="1100" noProof="0" dirty="0"/>
              <a:t>la biblioteca</a:t>
            </a:r>
          </a:p>
          <a:p>
            <a:r>
              <a:rPr lang="es-ES" sz="1100" noProof="0" dirty="0"/>
              <a:t>la cultura</a:t>
            </a:r>
          </a:p>
          <a:p>
            <a:r>
              <a:rPr lang="es-ES" sz="1100" noProof="0" dirty="0"/>
              <a:t>la estación</a:t>
            </a:r>
          </a:p>
          <a:p>
            <a:r>
              <a:rPr lang="es-ES" sz="1100" noProof="0" dirty="0"/>
              <a:t>la fantasía</a:t>
            </a:r>
          </a:p>
          <a:p>
            <a:r>
              <a:rPr lang="es-ES" sz="1100" noProof="0" dirty="0"/>
              <a:t>la fiesta</a:t>
            </a:r>
          </a:p>
          <a:p>
            <a:endParaRPr lang="es-ES" sz="1100" noProof="0" dirty="0"/>
          </a:p>
        </p:txBody>
      </p:sp>
    </p:spTree>
    <p:extLst>
      <p:ext uri="{BB962C8B-B14F-4D97-AF65-F5344CB8AC3E}">
        <p14:creationId xmlns:p14="http://schemas.microsoft.com/office/powerpoint/2010/main" val="144919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481</Words>
  <Application>Microsoft Office PowerPoint</Application>
  <PresentationFormat>Breedbeeld</PresentationFormat>
  <Paragraphs>168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Español para terapia ocupacional</vt:lpstr>
      <vt:lpstr>Materiales</vt:lpstr>
      <vt:lpstr>Saludos</vt:lpstr>
      <vt:lpstr>Presentaciones</vt:lpstr>
      <vt:lpstr>Presentaciones 2</vt:lpstr>
      <vt:lpstr>Comunicar</vt:lpstr>
      <vt:lpstr>El alfabeto</vt:lpstr>
      <vt:lpstr>Palabras internacionales 1 </vt:lpstr>
      <vt:lpstr>Palabras internacionales 2</vt:lpstr>
      <vt:lpstr>Verbos</vt:lpstr>
      <vt:lpstr>Verbos</vt:lpstr>
      <vt:lpstr>Preguntas y respuestas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Hans Le Roy</dc:creator>
  <cp:lastModifiedBy>Hans Le Roy</cp:lastModifiedBy>
  <cp:revision>2</cp:revision>
  <dcterms:created xsi:type="dcterms:W3CDTF">2023-02-06T16:30:28Z</dcterms:created>
  <dcterms:modified xsi:type="dcterms:W3CDTF">2025-02-10T10:32:04Z</dcterms:modified>
</cp:coreProperties>
</file>