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3" r:id="rId5"/>
    <p:sldId id="258" r:id="rId6"/>
    <p:sldId id="268" r:id="rId7"/>
    <p:sldId id="276" r:id="rId8"/>
    <p:sldId id="277" r:id="rId9"/>
    <p:sldId id="259" r:id="rId10"/>
    <p:sldId id="267" r:id="rId11"/>
    <p:sldId id="260" r:id="rId12"/>
    <p:sldId id="265" r:id="rId13"/>
    <p:sldId id="261" r:id="rId14"/>
    <p:sldId id="266" r:id="rId15"/>
    <p:sldId id="262" r:id="rId16"/>
    <p:sldId id="264" r:id="rId17"/>
    <p:sldId id="270" r:id="rId18"/>
    <p:sldId id="269" r:id="rId19"/>
    <p:sldId id="272" r:id="rId20"/>
    <p:sldId id="271" r:id="rId21"/>
    <p:sldId id="275" r:id="rId22"/>
    <p:sldId id="274" r:id="rId23"/>
    <p:sldId id="279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Le Roy" userId="81af80aba6ff6326" providerId="LiveId" clId="{E1653737-CEDC-40C0-8D48-6C08E433CC40}"/>
    <pc:docChg chg="addSld modSld">
      <pc:chgData name="Hans Le Roy" userId="81af80aba6ff6326" providerId="LiveId" clId="{E1653737-CEDC-40C0-8D48-6C08E433CC40}" dt="2017-12-10T09:37:40.004" v="96"/>
      <pc:docMkLst>
        <pc:docMk/>
      </pc:docMkLst>
      <pc:sldChg chg="modSp add">
        <pc:chgData name="Hans Le Roy" userId="81af80aba6ff6326" providerId="LiveId" clId="{E1653737-CEDC-40C0-8D48-6C08E433CC40}" dt="2017-12-10T09:37:40.004" v="96"/>
        <pc:sldMkLst>
          <pc:docMk/>
          <pc:sldMk cId="552659484" sldId="279"/>
        </pc:sldMkLst>
        <pc:spChg chg="mod">
          <ac:chgData name="Hans Le Roy" userId="81af80aba6ff6326" providerId="LiveId" clId="{E1653737-CEDC-40C0-8D48-6C08E433CC40}" dt="2017-12-10T09:36:40.551" v="37" actId="20577"/>
          <ac:spMkLst>
            <pc:docMk/>
            <pc:sldMk cId="552659484" sldId="279"/>
            <ac:spMk id="2" creationId="{802279F1-CC0F-42E9-B296-9DACF86EDFC2}"/>
          </ac:spMkLst>
        </pc:spChg>
        <pc:spChg chg="mod">
          <ac:chgData name="Hans Le Roy" userId="81af80aba6ff6326" providerId="LiveId" clId="{E1653737-CEDC-40C0-8D48-6C08E433CC40}" dt="2017-12-10T09:37:40.004" v="96"/>
          <ac:spMkLst>
            <pc:docMk/>
            <pc:sldMk cId="552659484" sldId="279"/>
            <ac:spMk id="3" creationId="{346F5ED6-AEA3-43D2-8B3B-569DFBBD0E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073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0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15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23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016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43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60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44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927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32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E351-1DD8-4CDD-A417-2E3885CF417B}" type="datetimeFigureOut">
              <a:rPr lang="nl-BE" smtClean="0"/>
              <a:t>17/09/2018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BCDE-B3DD-4F89-921F-7A61E85DE5C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33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centrale-bxl.be/" TargetMode="External"/><Relationship Id="rId2" Type="http://schemas.openxmlformats.org/officeDocument/2006/relationships/hyperlink" Target="http://www.hlrnet.com/sites/agend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ux-geographiques.com/jeux-en-ligne-Jeu-Villes-de-Belgique-_pageid9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Villes</a:t>
            </a:r>
            <a:r>
              <a:rPr lang="nl-BE" dirty="0"/>
              <a:t> à </a:t>
            </a:r>
            <a:r>
              <a:rPr lang="nl-BE" dirty="0" err="1"/>
              <a:t>découvrir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Quelques</a:t>
            </a:r>
            <a:r>
              <a:rPr lang="nl-BE" dirty="0"/>
              <a:t> </a:t>
            </a:r>
            <a:r>
              <a:rPr lang="nl-BE" dirty="0" err="1"/>
              <a:t>suggestions</a:t>
            </a:r>
            <a:r>
              <a:rPr lang="nl-BE" dirty="0"/>
              <a:t> </a:t>
            </a:r>
            <a:r>
              <a:rPr lang="nl-BE" dirty="0" err="1"/>
              <a:t>d’excursion</a:t>
            </a:r>
            <a:r>
              <a:rPr lang="nl-BE" dirty="0"/>
              <a:t> en autonomie</a:t>
            </a:r>
          </a:p>
        </p:txBody>
      </p:sp>
    </p:spTree>
    <p:extLst>
      <p:ext uri="{BB962C8B-B14F-4D97-AF65-F5344CB8AC3E}">
        <p14:creationId xmlns:p14="http://schemas.microsoft.com/office/powerpoint/2010/main" val="380895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Dinant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659" y="1825625"/>
            <a:ext cx="52226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Ath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97" t="20509" r="2357" b="11628"/>
          <a:stretch/>
        </p:blipFill>
        <p:spPr>
          <a:xfrm>
            <a:off x="662730" y="1761688"/>
            <a:ext cx="1535185" cy="295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28" y="1365658"/>
            <a:ext cx="3556000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26" y="1468278"/>
            <a:ext cx="2431176" cy="3246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44" y="4297637"/>
            <a:ext cx="1803838" cy="21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2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90688"/>
            <a:ext cx="5436025" cy="45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Tournai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678" t="26485" r="2031" b="18569"/>
          <a:stretch/>
        </p:blipFill>
        <p:spPr>
          <a:xfrm>
            <a:off x="545285" y="1795244"/>
            <a:ext cx="1770076" cy="3577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60" y="1471394"/>
            <a:ext cx="279400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0" y="1298150"/>
            <a:ext cx="30607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60" y="3863130"/>
            <a:ext cx="3429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61" y="4397359"/>
            <a:ext cx="1128396" cy="1504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91" y="4230056"/>
            <a:ext cx="152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9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Tournai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927" y="1825625"/>
            <a:ext cx="51621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702" t="8556" r="1922" b="36885"/>
          <a:stretch/>
        </p:blipFill>
        <p:spPr>
          <a:xfrm>
            <a:off x="302004" y="1619076"/>
            <a:ext cx="2153005" cy="4035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4" y="1176149"/>
            <a:ext cx="3556000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4" y="3795346"/>
            <a:ext cx="1780284" cy="23248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86" y="1240102"/>
            <a:ext cx="4318000" cy="3337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97" y="4776739"/>
            <a:ext cx="2583355" cy="19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470" y="1825625"/>
            <a:ext cx="51770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4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Liège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4" y="301239"/>
            <a:ext cx="3864603" cy="23187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59" y="5411491"/>
            <a:ext cx="1919345" cy="128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24" y="2353642"/>
            <a:ext cx="1947752" cy="1097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34" y="3650713"/>
            <a:ext cx="2114531" cy="15378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23" y="2902554"/>
            <a:ext cx="33401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31" y="365124"/>
            <a:ext cx="1418129" cy="1793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82432" t="28379" r="2775" b="46767"/>
          <a:stretch/>
        </p:blipFill>
        <p:spPr>
          <a:xfrm>
            <a:off x="612395" y="1846622"/>
            <a:ext cx="1803633" cy="17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5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Liège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839" y="1825625"/>
            <a:ext cx="48443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Lessines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2576119" cy="19320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68" y="1690686"/>
            <a:ext cx="1449067" cy="1932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99" y="1690685"/>
            <a:ext cx="1449067" cy="19320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375" y="1690685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Hôpital</a:t>
            </a:r>
            <a:r>
              <a:rPr lang="nl-BE" dirty="0"/>
              <a:t> </a:t>
            </a:r>
            <a:r>
              <a:rPr lang="nl-BE" dirty="0" err="1"/>
              <a:t>Notre</a:t>
            </a:r>
            <a:r>
              <a:rPr lang="nl-BE" dirty="0"/>
              <a:t> Dame de la Rose -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5" y="2189743"/>
            <a:ext cx="2322420" cy="15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Bruxelles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Librairies</a:t>
            </a:r>
            <a:endParaRPr lang="nl-BE" dirty="0"/>
          </a:p>
          <a:p>
            <a:pPr lvl="1"/>
            <a:r>
              <a:rPr lang="nl-BE" dirty="0" err="1"/>
              <a:t>Tropismes</a:t>
            </a:r>
            <a:r>
              <a:rPr lang="nl-BE" dirty="0"/>
              <a:t>, Galeries des Princes</a:t>
            </a:r>
          </a:p>
          <a:p>
            <a:pPr lvl="1"/>
            <a:r>
              <a:rPr lang="nl-BE" dirty="0" err="1"/>
              <a:t>Filigranes</a:t>
            </a:r>
            <a:r>
              <a:rPr lang="nl-BE" dirty="0"/>
              <a:t>, avenue des arts</a:t>
            </a:r>
          </a:p>
          <a:p>
            <a:r>
              <a:rPr lang="nl-BE" dirty="0" err="1"/>
              <a:t>Musées</a:t>
            </a:r>
            <a:r>
              <a:rPr lang="nl-BE" dirty="0"/>
              <a:t> et </a:t>
            </a:r>
            <a:r>
              <a:rPr lang="nl-BE" dirty="0" err="1"/>
              <a:t>expositions</a:t>
            </a:r>
            <a:endParaRPr lang="nl-BE" dirty="0"/>
          </a:p>
          <a:p>
            <a:pPr lvl="1"/>
            <a:r>
              <a:rPr lang="nl-BE" dirty="0" err="1"/>
              <a:t>Museums.brussels</a:t>
            </a:r>
            <a:endParaRPr lang="nl-BE" dirty="0"/>
          </a:p>
          <a:p>
            <a:pPr lvl="1"/>
            <a:r>
              <a:rPr lang="nl-BE" dirty="0" err="1"/>
              <a:t>Liste</a:t>
            </a:r>
            <a:r>
              <a:rPr lang="nl-BE" dirty="0"/>
              <a:t> / agenda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>
                <a:hlinkClick r:id="rId2"/>
              </a:rPr>
              <a:t>www.hlrnet.com/sites/agenda</a:t>
            </a:r>
            <a:r>
              <a:rPr lang="nl-BE" dirty="0"/>
              <a:t> </a:t>
            </a:r>
          </a:p>
          <a:p>
            <a:r>
              <a:rPr lang="nl-BE" dirty="0" err="1"/>
              <a:t>Bibliothèques</a:t>
            </a:r>
            <a:endParaRPr lang="nl-BE" dirty="0"/>
          </a:p>
          <a:p>
            <a:pPr lvl="1"/>
            <a:r>
              <a:rPr lang="nl-BE" dirty="0"/>
              <a:t>Muntpunt</a:t>
            </a:r>
          </a:p>
          <a:p>
            <a:pPr lvl="1"/>
            <a:r>
              <a:rPr lang="nl-BE" dirty="0">
                <a:hlinkClick r:id="rId3"/>
              </a:rPr>
              <a:t>http://www.bibcentrale-bxl.be/</a:t>
            </a:r>
            <a:r>
              <a:rPr lang="nl-BE" dirty="0"/>
              <a:t>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82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Lessines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778" y="1825625"/>
            <a:ext cx="48644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5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Charleroi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015" t="10677" r="2248" b="21847"/>
          <a:stretch/>
        </p:blipFill>
        <p:spPr>
          <a:xfrm>
            <a:off x="494950" y="1690688"/>
            <a:ext cx="1816728" cy="349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25" y="1690688"/>
            <a:ext cx="2089791" cy="1567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66" y="1719619"/>
            <a:ext cx="2259085" cy="1509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05" y="1719619"/>
            <a:ext cx="2436838" cy="1617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24" y="3520230"/>
            <a:ext cx="2084663" cy="1563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65" y="3525473"/>
            <a:ext cx="2288369" cy="128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04" y="3667456"/>
            <a:ext cx="2469999" cy="18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6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Charleroi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174" y="1825625"/>
            <a:ext cx="51796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79F1-CC0F-42E9-B296-9DACF86E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Et vos </a:t>
            </a:r>
            <a:r>
              <a:rPr lang="nl-BE" dirty="0" err="1"/>
              <a:t>connaissances</a:t>
            </a:r>
            <a:r>
              <a:rPr lang="nl-BE" dirty="0"/>
              <a:t> en </a:t>
            </a:r>
            <a:r>
              <a:rPr lang="nl-BE" dirty="0" err="1"/>
              <a:t>géographie</a:t>
            </a:r>
            <a:r>
              <a:rPr lang="nl-B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5ED6-AEA3-43D2-8B3B-569DFBBD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Situez</a:t>
            </a:r>
            <a:r>
              <a:rPr lang="nl-BE" dirty="0"/>
              <a:t> les </a:t>
            </a:r>
            <a:r>
              <a:rPr lang="nl-BE" dirty="0" err="1"/>
              <a:t>villes</a:t>
            </a:r>
            <a:r>
              <a:rPr lang="nl-BE" dirty="0"/>
              <a:t> de </a:t>
            </a:r>
            <a:r>
              <a:rPr lang="nl-BE" dirty="0" err="1"/>
              <a:t>Belgique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plan</a:t>
            </a:r>
          </a:p>
          <a:p>
            <a:r>
              <a:rPr lang="nl-BE" dirty="0">
                <a:hlinkClick r:id="rId2"/>
              </a:rPr>
              <a:t>http://www.jeux-geographiques.com/jeux-en-ligne-Jeu-Villes-de-Belgique-_pageid97.html</a:t>
            </a:r>
            <a:endParaRPr lang="nl-BE" dirty="0"/>
          </a:p>
          <a:p>
            <a:r>
              <a:rPr lang="nl-BE" dirty="0"/>
              <a:t>= </a:t>
            </a:r>
            <a:r>
              <a:rPr lang="nl-BE" b="1" dirty="0"/>
              <a:t>https://tinyurl.com/y8det92s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265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Wavre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36" t="11272" r="2437" b="32167"/>
          <a:stretch/>
        </p:blipFill>
        <p:spPr>
          <a:xfrm>
            <a:off x="325603" y="2047620"/>
            <a:ext cx="1572426" cy="246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72" y="903314"/>
            <a:ext cx="3556000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72" y="3523609"/>
            <a:ext cx="4191000" cy="314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36" y="2172242"/>
            <a:ext cx="2159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Wavre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830" y="1825625"/>
            <a:ext cx="51883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Nivelles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605" t="10098" r="1923" b="28594"/>
          <a:stretch/>
        </p:blipFill>
        <p:spPr>
          <a:xfrm>
            <a:off x="662730" y="1954634"/>
            <a:ext cx="1661020" cy="266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27" y="1213694"/>
            <a:ext cx="2667000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83" y="1507308"/>
            <a:ext cx="2446134" cy="3266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23" y="3340650"/>
            <a:ext cx="3644543" cy="28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Nivelles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435" y="1455821"/>
            <a:ext cx="5469589" cy="49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Namur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513" t="14234" r="4588" b="19129"/>
          <a:stretch/>
        </p:blipFill>
        <p:spPr>
          <a:xfrm>
            <a:off x="275890" y="1572124"/>
            <a:ext cx="1632651" cy="3974434"/>
          </a:xfrm>
          <a:prstGeom prst="rect">
            <a:avLst/>
          </a:prstGeom>
        </p:spPr>
      </p:pic>
      <p:pic>
        <p:nvPicPr>
          <p:cNvPr id="1026" name="Picture 2" descr="Le confluent Meuse-et-Sambre, avec le Parlement de Wallonie dominé par la Citadel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94" y="2921414"/>
            <a:ext cx="2667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4/43/Namur%2C_monumentaal_pand_2007-05-01_10.11.JPG/240px-Namur%2C_monumentaal_pand_2007-05-01_10.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51" y="233360"/>
            <a:ext cx="2836112" cy="21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9/Ancien_hospice_Saint-Gilles_%28Namur%29.jpg/240px-Ancien_hospice_Saint-Gilles_%28Namur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64" y="134831"/>
            <a:ext cx="2091807" cy="15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1/14/01-Namur-290305_%283%29_JPG.jpg/220px-01-Namur-290305_%283%29_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94" y="233359"/>
            <a:ext cx="2826160" cy="21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c/c7/Th%C3%A9%C3%A2tre_Royal_de_Namur.jpg/120px-Th%C3%A9%C3%A2tre_Royal_de_Namu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6" y="2715373"/>
            <a:ext cx="2754457" cy="26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e/e5/Namur_Octobre_2006.jpg/220px-Namur_Octobre_2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20" y="1816390"/>
            <a:ext cx="2397285" cy="17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Namur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278" y="1825625"/>
            <a:ext cx="52594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4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Dinant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702" t="19738" r="2574" b="14714"/>
          <a:stretch/>
        </p:blipFill>
        <p:spPr>
          <a:xfrm>
            <a:off x="612396" y="1690688"/>
            <a:ext cx="1216403" cy="285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2095500"/>
            <a:ext cx="3556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7" y="2095500"/>
            <a:ext cx="2159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0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85</Words>
  <Application>Microsoft Office PowerPoint</Application>
  <PresentationFormat>Widescreen</PresentationFormat>
  <Paragraphs>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Villes à découvrir</vt:lpstr>
      <vt:lpstr>Bruxelles</vt:lpstr>
      <vt:lpstr>Wavre</vt:lpstr>
      <vt:lpstr>Wavre</vt:lpstr>
      <vt:lpstr>Nivelles</vt:lpstr>
      <vt:lpstr>Nivelles</vt:lpstr>
      <vt:lpstr>Namur</vt:lpstr>
      <vt:lpstr>Namur</vt:lpstr>
      <vt:lpstr>Dinant</vt:lpstr>
      <vt:lpstr>Dinant</vt:lpstr>
      <vt:lpstr>Ath</vt:lpstr>
      <vt:lpstr>Ath</vt:lpstr>
      <vt:lpstr>Tournai</vt:lpstr>
      <vt:lpstr>Tournai</vt:lpstr>
      <vt:lpstr>Mons</vt:lpstr>
      <vt:lpstr>Mons</vt:lpstr>
      <vt:lpstr>Liège</vt:lpstr>
      <vt:lpstr>Liège</vt:lpstr>
      <vt:lpstr>Lessines</vt:lpstr>
      <vt:lpstr>Lessines</vt:lpstr>
      <vt:lpstr>Charleroi</vt:lpstr>
      <vt:lpstr>Charleroi</vt:lpstr>
      <vt:lpstr>Et vos connaissances en géographie?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Villes à découvrir</dc:title>
  <dc:creator>Hans Le Roy</dc:creator>
  <cp:lastModifiedBy>Hans Le Roy</cp:lastModifiedBy>
  <cp:revision>9</cp:revision>
  <dcterms:created xsi:type="dcterms:W3CDTF">2017-03-20T13:54:17Z</dcterms:created>
  <dcterms:modified xsi:type="dcterms:W3CDTF">2018-09-17T08:42:37Z</dcterms:modified>
</cp:coreProperties>
</file>