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5" r:id="rId3"/>
    <p:sldId id="258" r:id="rId4"/>
    <p:sldId id="266" r:id="rId5"/>
    <p:sldId id="260" r:id="rId6"/>
    <p:sldId id="259" r:id="rId7"/>
    <p:sldId id="261" r:id="rId8"/>
    <p:sldId id="262" r:id="rId9"/>
    <p:sldId id="274" r:id="rId10"/>
    <p:sldId id="270" r:id="rId11"/>
    <p:sldId id="276" r:id="rId12"/>
    <p:sldId id="268" r:id="rId13"/>
    <p:sldId id="267" r:id="rId14"/>
    <p:sldId id="277" r:id="rId15"/>
    <p:sldId id="278" r:id="rId16"/>
    <p:sldId id="279" r:id="rId1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F963-4F5A-4672-9324-045303C429CA}" type="datetimeFigureOut">
              <a:rPr lang="nl-BE" smtClean="0"/>
              <a:t>16/09/2014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80EF5-6D7D-42D1-8D18-E22012AA78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305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86D42-980B-4638-A1DF-078155A51113}" type="datetimeFigureOut">
              <a:rPr lang="nl-BE" smtClean="0"/>
              <a:t>16/09/2014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973D2-2A81-4E96-8629-8BB6EC5DA3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151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80A7-8A92-4615-86BD-143F0FC52B75}" type="datetime1">
              <a:rPr lang="es-ES" smtClean="0"/>
              <a:t>16/09/2014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7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E61-89DD-45CE-A87F-B7FA53095F71}" type="datetime1">
              <a:rPr lang="es-ES" smtClean="0"/>
              <a:t>16/09/2014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1204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7E61-89DD-45CE-A87F-B7FA53095F71}" type="datetime1">
              <a:rPr lang="es-ES" smtClean="0"/>
              <a:t>16/09/2014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92476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3FE9-D060-42F2-9587-530CABBEBDD7}" type="datetime1">
              <a:rPr lang="es-ES" smtClean="0"/>
              <a:t>16/09/2014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45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8DAA-FCD7-4C6E-AF2A-0626230C506A}" type="datetime1">
              <a:rPr lang="es-ES" smtClean="0"/>
              <a:t>16/09/2014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52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FFD9-1B43-4DDD-9E23-C96E99E09D38}" type="datetime1">
              <a:rPr lang="es-ES" smtClean="0"/>
              <a:t>16/09/2014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17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C23-2BC7-43F7-8E8D-27849938F477}" type="datetime1">
              <a:rPr lang="es-ES" smtClean="0"/>
              <a:t>16/09/2014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58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82C6-F69D-46D1-B7BB-CA050E034C2D}" type="datetime1">
              <a:rPr lang="es-ES" smtClean="0"/>
              <a:t>16/09/2014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65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B30-22E0-441A-8759-EE556D2B0C0D}" type="datetime1">
              <a:rPr lang="es-ES" smtClean="0"/>
              <a:t>16/09/2014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53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3E9B-09BD-44CA-8FBA-ECD47597F990}" type="datetime1">
              <a:rPr lang="es-ES" smtClean="0"/>
              <a:t>16/09/2014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96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267C-FB24-4F7A-9152-08D0E9940A8E}" type="datetime1">
              <a:rPr lang="es-ES" smtClean="0"/>
              <a:t>16/09/2014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77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E7E61-89DD-45CE-A87F-B7FA53095F71}" type="datetime1">
              <a:rPr lang="es-ES" smtClean="0"/>
              <a:t>16/09/2014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48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naire-synonymes.com/" TargetMode="External"/><Relationship Id="rId2" Type="http://schemas.openxmlformats.org/officeDocument/2006/relationships/hyperlink" Target="http://www.synonyme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nitraduction.ne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bbl.us/" TargetMode="External"/><Relationship Id="rId2" Type="http://schemas.openxmlformats.org/officeDocument/2006/relationships/hyperlink" Target="http://www.hlrnet.com/tecmind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ans.leroy@hubkaho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zondheids.org/" TargetMode="External"/><Relationship Id="rId2" Type="http://schemas.openxmlformats.org/officeDocument/2006/relationships/hyperlink" Target="http://www.hlrne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lt128.info/" TargetMode="External"/><Relationship Id="rId4" Type="http://schemas.openxmlformats.org/officeDocument/2006/relationships/hyperlink" Target="http://hlrnet.com/sites/fs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on.fr/" TargetMode="External"/><Relationship Id="rId2" Type="http://schemas.openxmlformats.org/officeDocument/2006/relationships/hyperlink" Target="http://www.deboeck.b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Bienvenue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Hans Le Roy</a:t>
            </a:r>
          </a:p>
          <a:p>
            <a:r>
              <a:rPr lang="fr-BE" dirty="0" smtClean="0"/>
              <a:t>HUB</a:t>
            </a:r>
          </a:p>
          <a:p>
            <a:r>
              <a:rPr lang="fr-BE" dirty="0" smtClean="0"/>
              <a:t>2014-2015</a:t>
            </a:r>
            <a:endParaRPr lang="es-ES_trad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Comment dire (d'une autre façon)?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>
                <a:hlinkClick r:id="rId2"/>
              </a:rPr>
              <a:t>http://www.synonymes.com/</a:t>
            </a:r>
            <a:endParaRPr lang="fr-BE" dirty="0" smtClean="0"/>
          </a:p>
          <a:p>
            <a:r>
              <a:rPr lang="fr-BE" dirty="0" smtClean="0">
                <a:hlinkClick r:id="rId3"/>
              </a:rPr>
              <a:t>http://dictionnaire-synonymes.com/</a:t>
            </a:r>
            <a:r>
              <a:rPr lang="fr-BE" dirty="0" smtClean="0"/>
              <a:t>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86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Combiner les mots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Dictionnaire des collocations</a:t>
            </a:r>
            <a:br>
              <a:rPr lang="fr-BE" dirty="0" smtClean="0"/>
            </a:br>
            <a:r>
              <a:rPr lang="fr-BE" dirty="0" smtClean="0">
                <a:hlinkClick r:id="rId2"/>
              </a:rPr>
              <a:t>http://www.tonitraduction.net/</a:t>
            </a:r>
            <a:r>
              <a:rPr lang="fr-BE" dirty="0" smtClean="0"/>
              <a:t>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495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Vous connaissez les </a:t>
            </a:r>
            <a:r>
              <a:rPr lang="fr-BE" dirty="0" err="1" smtClean="0"/>
              <a:t>mind</a:t>
            </a:r>
            <a:r>
              <a:rPr lang="fr-BE" dirty="0" smtClean="0"/>
              <a:t> </a:t>
            </a:r>
            <a:r>
              <a:rPr lang="fr-BE" dirty="0" err="1" smtClean="0"/>
              <a:t>maps</a:t>
            </a:r>
            <a:r>
              <a:rPr lang="fr-BE" dirty="0" smtClean="0"/>
              <a:t> (cartes heuristiques)?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>
                <a:hlinkClick r:id="rId2"/>
              </a:rPr>
              <a:t>www.hlrnet.com/tecmind.htm</a:t>
            </a:r>
            <a:endParaRPr lang="fr-BE" dirty="0" smtClean="0"/>
          </a:p>
          <a:p>
            <a:r>
              <a:rPr lang="fr-BE" dirty="0" smtClean="0">
                <a:hlinkClick r:id="rId3"/>
              </a:rPr>
              <a:t>www.bubbl.us</a:t>
            </a:r>
            <a:r>
              <a:rPr lang="fr-BE" dirty="0" smtClean="0"/>
              <a:t>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1026" name="Picture 2" descr="mind_map_template_mulit_rnd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382905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110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Vos outils: apprentissage et accompagnement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BE" sz="2000" b="1" dirty="0" smtClean="0"/>
              <a:t>Vocabulaire</a:t>
            </a:r>
            <a:endParaRPr lang="nl-BE" sz="2000" dirty="0"/>
          </a:p>
          <a:p>
            <a:pPr lvl="1"/>
            <a:r>
              <a:rPr lang="fr-BE" sz="1600" dirty="0"/>
              <a:t>mot</a:t>
            </a:r>
            <a:r>
              <a:rPr lang="fr-BE" sz="1600" dirty="0" smtClean="0"/>
              <a:t>: / signification: / utilisation </a:t>
            </a:r>
            <a:r>
              <a:rPr lang="fr-BE" sz="1600" dirty="0"/>
              <a:t>(m/f, v, </a:t>
            </a:r>
            <a:r>
              <a:rPr lang="fr-BE" sz="1600" dirty="0" err="1"/>
              <a:t>adj</a:t>
            </a:r>
            <a:r>
              <a:rPr lang="fr-BE" sz="1600" dirty="0"/>
              <a:t>; à </a:t>
            </a:r>
            <a:r>
              <a:rPr lang="fr-BE" sz="1600" dirty="0" smtClean="0"/>
              <a:t>combiner </a:t>
            </a:r>
            <a:r>
              <a:rPr lang="fr-BE" sz="1600" dirty="0"/>
              <a:t>avec, </a:t>
            </a:r>
            <a:r>
              <a:rPr lang="fr-BE" sz="1600" dirty="0" smtClean="0"/>
              <a:t>…): / contexte: / de </a:t>
            </a:r>
            <a:r>
              <a:rPr lang="fr-BE" sz="1600" dirty="0"/>
              <a:t>la même famille:</a:t>
            </a:r>
            <a:endParaRPr lang="nl-BE" sz="1600" dirty="0"/>
          </a:p>
          <a:p>
            <a:r>
              <a:rPr lang="fr-BE" sz="2000" dirty="0" smtClean="0"/>
              <a:t> </a:t>
            </a:r>
            <a:r>
              <a:rPr lang="fr-BE" sz="2000" b="1" dirty="0" smtClean="0"/>
              <a:t>Lecture</a:t>
            </a:r>
            <a:endParaRPr lang="nl-BE" sz="2000" dirty="0" smtClean="0"/>
          </a:p>
          <a:p>
            <a:pPr lvl="1"/>
            <a:r>
              <a:rPr lang="fr-BE" sz="1600" dirty="0" smtClean="0"/>
              <a:t>période: / lu </a:t>
            </a:r>
            <a:r>
              <a:rPr lang="fr-BE" sz="1600" dirty="0"/>
              <a:t>un libre/article/…. </a:t>
            </a:r>
            <a:r>
              <a:rPr lang="fr-BE" sz="1600" dirty="0" smtClean="0"/>
              <a:t> / avec </a:t>
            </a:r>
            <a:r>
              <a:rPr lang="fr-BE" sz="1600" dirty="0"/>
              <a:t>comme titre </a:t>
            </a:r>
            <a:r>
              <a:rPr lang="fr-BE" sz="1600" dirty="0" smtClean="0"/>
              <a:t>… / publié </a:t>
            </a:r>
            <a:r>
              <a:rPr lang="fr-BE" sz="1600" dirty="0"/>
              <a:t>dans </a:t>
            </a:r>
            <a:r>
              <a:rPr lang="fr-BE" sz="1600" dirty="0" smtClean="0"/>
              <a:t>… / </a:t>
            </a:r>
            <a:r>
              <a:rPr lang="fr-BE" sz="1600" dirty="0"/>
              <a:t> </a:t>
            </a:r>
            <a:r>
              <a:rPr lang="fr-BE" sz="1600" dirty="0" smtClean="0"/>
              <a:t>ce </a:t>
            </a:r>
            <a:r>
              <a:rPr lang="fr-BE" sz="1600" dirty="0"/>
              <a:t>que j’ai appris</a:t>
            </a:r>
            <a:r>
              <a:rPr lang="fr-BE" sz="1600" dirty="0" smtClean="0"/>
              <a:t>: / </a:t>
            </a:r>
            <a:r>
              <a:rPr lang="fr-BE" sz="1600" dirty="0"/>
              <a:t> </a:t>
            </a:r>
            <a:r>
              <a:rPr lang="fr-BE" sz="1600" dirty="0" smtClean="0"/>
              <a:t>ce </a:t>
            </a:r>
            <a:r>
              <a:rPr lang="fr-BE" sz="1600" dirty="0"/>
              <a:t>qui m’a plu</a:t>
            </a:r>
            <a:r>
              <a:rPr lang="fr-BE" sz="1600" dirty="0" smtClean="0"/>
              <a:t>: / </a:t>
            </a:r>
            <a:r>
              <a:rPr lang="fr-BE" sz="1600" dirty="0"/>
              <a:t> </a:t>
            </a:r>
            <a:r>
              <a:rPr lang="fr-BE" sz="1600" dirty="0" smtClean="0"/>
              <a:t>ce </a:t>
            </a:r>
            <a:r>
              <a:rPr lang="fr-BE" sz="1600" dirty="0"/>
              <a:t>qui ne m’a pas plu</a:t>
            </a:r>
            <a:r>
              <a:rPr lang="fr-BE" sz="1600" dirty="0" smtClean="0"/>
              <a:t>:</a:t>
            </a:r>
            <a:endParaRPr lang="nl-BE" sz="1600" dirty="0" smtClean="0"/>
          </a:p>
          <a:p>
            <a:r>
              <a:rPr lang="fr-BE" sz="2000" b="1" smtClean="0"/>
              <a:t>Citation</a:t>
            </a:r>
            <a:endParaRPr lang="nl-BE" sz="2000" dirty="0"/>
          </a:p>
          <a:p>
            <a:pPr lvl="1"/>
            <a:r>
              <a:rPr lang="fr-BE" sz="1600" dirty="0"/>
              <a:t>citation (une phrase bien dite) + </a:t>
            </a:r>
            <a:r>
              <a:rPr lang="fr-BE" sz="1600" dirty="0" smtClean="0"/>
              <a:t>source</a:t>
            </a:r>
            <a:endParaRPr lang="nl-BE" sz="1600" dirty="0"/>
          </a:p>
          <a:p>
            <a:r>
              <a:rPr lang="fr-BE" sz="2000" b="1" dirty="0"/>
              <a:t>Grammaire</a:t>
            </a:r>
            <a:endParaRPr lang="nl-BE" sz="2000" dirty="0"/>
          </a:p>
          <a:p>
            <a:pPr lvl="1"/>
            <a:r>
              <a:rPr lang="fr-BE" sz="1600" dirty="0"/>
              <a:t>Ne dis pas – mais dis / règle / exemple / attention</a:t>
            </a:r>
            <a:r>
              <a:rPr lang="fr-BE" sz="1600" dirty="0" smtClean="0"/>
              <a:t>!</a:t>
            </a:r>
            <a:endParaRPr lang="nl-BE" sz="1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336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Vos outils: apprentissage et accompagnement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BE" sz="3200" b="1" dirty="0" smtClean="0"/>
              <a:t>Autoévaluation</a:t>
            </a:r>
            <a:endParaRPr lang="nl-BE" sz="3200" dirty="0"/>
          </a:p>
          <a:p>
            <a:pPr lvl="1"/>
            <a:r>
              <a:rPr lang="fr-BE" sz="2400" b="1" i="1" dirty="0"/>
              <a:t>Lecture</a:t>
            </a:r>
            <a:endParaRPr lang="nl-BE" sz="2400" dirty="0"/>
          </a:p>
          <a:p>
            <a:pPr lvl="2"/>
            <a:r>
              <a:rPr lang="fr-BE" sz="1400" dirty="0"/>
              <a:t>Type de texte: </a:t>
            </a:r>
            <a:r>
              <a:rPr lang="fr-BE" sz="1400" dirty="0" smtClean="0"/>
              <a:t>actualité </a:t>
            </a:r>
            <a:r>
              <a:rPr lang="fr-BE" sz="1400" dirty="0"/>
              <a:t>/ scientifique / professionnel / technique / littéraire / … </a:t>
            </a:r>
            <a:endParaRPr lang="nl-BE" sz="1400" dirty="0"/>
          </a:p>
          <a:p>
            <a:pPr lvl="2"/>
            <a:r>
              <a:rPr lang="fr-BE" sz="1400" dirty="0"/>
              <a:t>Compréhension: parfaite / très bonne / moyenne / mauvaise</a:t>
            </a:r>
            <a:endParaRPr lang="nl-BE" sz="1400" dirty="0"/>
          </a:p>
          <a:p>
            <a:pPr lvl="2"/>
            <a:r>
              <a:rPr lang="fr-BE" sz="1400" dirty="0"/>
              <a:t>Ce qui me faisait défaut: </a:t>
            </a:r>
            <a:endParaRPr lang="nl-BE" sz="1400" dirty="0"/>
          </a:p>
          <a:p>
            <a:pPr lvl="1"/>
            <a:r>
              <a:rPr lang="fr-BE" sz="2400" b="1" i="1" dirty="0"/>
              <a:t>Écriture</a:t>
            </a:r>
            <a:endParaRPr lang="nl-BE" sz="2400" dirty="0"/>
          </a:p>
          <a:p>
            <a:pPr lvl="2"/>
            <a:r>
              <a:rPr lang="fr-BE" sz="1400" dirty="0"/>
              <a:t>Type de texte: </a:t>
            </a:r>
            <a:endParaRPr lang="nl-BE" sz="1400" dirty="0"/>
          </a:p>
          <a:p>
            <a:pPr lvl="2"/>
            <a:r>
              <a:rPr lang="fr-BE" sz="1400" dirty="0"/>
              <a:t>Résultat: très bon / moyen / insatisfaisant</a:t>
            </a:r>
            <a:endParaRPr lang="nl-BE" sz="1400" dirty="0"/>
          </a:p>
          <a:p>
            <a:pPr lvl="2"/>
            <a:r>
              <a:rPr lang="fr-BE" sz="1400" dirty="0"/>
              <a:t>Ce qui me faisait défaut</a:t>
            </a:r>
            <a:r>
              <a:rPr lang="fr-BE" sz="1400" dirty="0" smtClean="0"/>
              <a:t>:</a:t>
            </a:r>
            <a:r>
              <a:rPr lang="fr-BE" sz="1400" dirty="0"/>
              <a:t> </a:t>
            </a:r>
            <a:endParaRPr lang="fr-BE" sz="1400" dirty="0" smtClean="0"/>
          </a:p>
          <a:p>
            <a:r>
              <a:rPr lang="fr-BE" sz="2800" b="1" dirty="0" smtClean="0"/>
              <a:t>Soutien</a:t>
            </a:r>
          </a:p>
          <a:p>
            <a:pPr lvl="2"/>
            <a:r>
              <a:rPr lang="fr-BE" sz="1400" dirty="0" smtClean="0"/>
              <a:t>Sessions </a:t>
            </a:r>
            <a:r>
              <a:rPr lang="fr-BE" sz="1400" dirty="0" err="1" smtClean="0"/>
              <a:t>d’intervision</a:t>
            </a:r>
            <a:r>
              <a:rPr lang="fr-BE" sz="1400" dirty="0" smtClean="0"/>
              <a:t>?</a:t>
            </a:r>
          </a:p>
          <a:p>
            <a:pPr lvl="2"/>
            <a:r>
              <a:rPr lang="fr-BE" sz="1400" dirty="0" smtClean="0"/>
              <a:t>Point grammatical / doute lexical tous les x jours sur le site?</a:t>
            </a:r>
            <a:endParaRPr lang="nl-BE" sz="1400" dirty="0"/>
          </a:p>
          <a:p>
            <a:endParaRPr lang="es-ES_tradnl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379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Contact avec le français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Lecture</a:t>
            </a:r>
          </a:p>
          <a:p>
            <a:pPr lvl="1"/>
            <a:r>
              <a:rPr lang="fr-BE" dirty="0" smtClean="0"/>
              <a:t>Actualité</a:t>
            </a:r>
          </a:p>
          <a:p>
            <a:pPr lvl="1"/>
            <a:r>
              <a:rPr lang="fr-BE" dirty="0" smtClean="0"/>
              <a:t>Livres (fiction / non fiction)</a:t>
            </a:r>
          </a:p>
          <a:p>
            <a:r>
              <a:rPr lang="fr-BE" dirty="0" smtClean="0"/>
              <a:t>Radio et télévision</a:t>
            </a:r>
          </a:p>
          <a:p>
            <a:r>
              <a:rPr lang="fr-BE" dirty="0" smtClean="0"/>
              <a:t>Activités culturelles</a:t>
            </a:r>
          </a:p>
          <a:p>
            <a:pPr lvl="1"/>
            <a:r>
              <a:rPr lang="fr-BE" dirty="0" smtClean="0"/>
              <a:t>Agenda culturel </a:t>
            </a:r>
            <a:r>
              <a:rPr lang="fr-BE" smtClean="0"/>
              <a:t>(alt128)</a:t>
            </a:r>
            <a:endParaRPr lang="fr-BE" dirty="0" smtClean="0"/>
          </a:p>
          <a:p>
            <a:r>
              <a:rPr lang="fr-BE" dirty="0" smtClean="0"/>
              <a:t>Ouverture d'esprit</a:t>
            </a:r>
          </a:p>
          <a:p>
            <a:endParaRPr lang="fr-BE" dirty="0"/>
          </a:p>
          <a:p>
            <a:r>
              <a:rPr lang="fr-BE" dirty="0" smtClean="0"/>
              <a:t>Besoin de quelque chose? Demandez!</a:t>
            </a:r>
          </a:p>
          <a:p>
            <a:pPr lvl="1"/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90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/>
              <a:t>Un</a:t>
            </a:r>
            <a:r>
              <a:rPr lang="nl-BE" b="1" dirty="0" smtClean="0"/>
              <a:t> petit test</a:t>
            </a:r>
            <a:endParaRPr lang="nl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 smtClean="0"/>
              <a:t>Ecrivez</a:t>
            </a:r>
            <a:r>
              <a:rPr lang="nl-BE" dirty="0" smtClean="0"/>
              <a:t> et </a:t>
            </a:r>
            <a:r>
              <a:rPr lang="nl-BE" dirty="0" err="1" smtClean="0"/>
              <a:t>envoyez-moi</a:t>
            </a:r>
            <a:r>
              <a:rPr lang="nl-BE" dirty="0" smtClean="0"/>
              <a:t> (</a:t>
            </a:r>
            <a:r>
              <a:rPr lang="nl-BE" dirty="0" smtClean="0">
                <a:hlinkClick r:id="rId2"/>
              </a:rPr>
              <a:t>hans.leroy@hubkaho.be</a:t>
            </a:r>
            <a:r>
              <a:rPr lang="nl-BE" dirty="0" smtClean="0"/>
              <a:t>)</a:t>
            </a:r>
          </a:p>
          <a:p>
            <a:endParaRPr lang="nl-BE" dirty="0" smtClean="0"/>
          </a:p>
          <a:p>
            <a:pPr marL="457200" indent="-457200">
              <a:buFont typeface="+mj-lt"/>
              <a:buAutoNum type="arabicPeriod"/>
            </a:pPr>
            <a:r>
              <a:rPr lang="nl-BE" dirty="0" err="1" smtClean="0"/>
              <a:t>Une</a:t>
            </a:r>
            <a:r>
              <a:rPr lang="nl-BE" dirty="0" smtClean="0"/>
              <a:t> </a:t>
            </a:r>
            <a:r>
              <a:rPr lang="nl-BE" dirty="0" err="1" smtClean="0"/>
              <a:t>petite</a:t>
            </a:r>
            <a:r>
              <a:rPr lang="nl-BE" dirty="0" smtClean="0"/>
              <a:t> </a:t>
            </a:r>
            <a:r>
              <a:rPr lang="nl-BE" dirty="0" err="1" smtClean="0"/>
              <a:t>présentation</a:t>
            </a:r>
            <a:r>
              <a:rPr lang="nl-BE" dirty="0" smtClean="0"/>
              <a:t> </a:t>
            </a:r>
            <a:r>
              <a:rPr lang="nl-BE" dirty="0" err="1" smtClean="0"/>
              <a:t>personnelle</a:t>
            </a:r>
            <a:endParaRPr lang="nl-BE" dirty="0" smtClean="0"/>
          </a:p>
          <a:p>
            <a:pPr marL="457200" indent="-457200">
              <a:buFont typeface="+mj-lt"/>
              <a:buAutoNum type="arabicPeriod"/>
            </a:pPr>
            <a:r>
              <a:rPr lang="nl-BE" dirty="0" err="1" smtClean="0"/>
              <a:t>Une</a:t>
            </a:r>
            <a:r>
              <a:rPr lang="nl-BE" dirty="0" smtClean="0"/>
              <a:t> </a:t>
            </a:r>
            <a:r>
              <a:rPr lang="nl-BE" dirty="0" err="1" smtClean="0"/>
              <a:t>petite</a:t>
            </a:r>
            <a:r>
              <a:rPr lang="nl-BE" dirty="0" smtClean="0"/>
              <a:t> </a:t>
            </a:r>
            <a:r>
              <a:rPr lang="nl-BE" dirty="0" err="1" smtClean="0"/>
              <a:t>motivation</a:t>
            </a:r>
            <a:r>
              <a:rPr lang="nl-BE" dirty="0" smtClean="0"/>
              <a:t>: </a:t>
            </a:r>
            <a:r>
              <a:rPr lang="nl-BE" dirty="0" err="1" smtClean="0"/>
              <a:t>pourquoi</a:t>
            </a:r>
            <a:r>
              <a:rPr lang="nl-BE" dirty="0" smtClean="0"/>
              <a:t> </a:t>
            </a:r>
            <a:r>
              <a:rPr lang="nl-BE" dirty="0" err="1" smtClean="0"/>
              <a:t>l’infirmerie</a:t>
            </a:r>
            <a:r>
              <a:rPr lang="nl-BE" dirty="0" smtClean="0"/>
              <a:t>, </a:t>
            </a:r>
            <a:r>
              <a:rPr lang="nl-BE" dirty="0" err="1" smtClean="0"/>
              <a:t>pourquoi</a:t>
            </a:r>
            <a:r>
              <a:rPr lang="nl-BE" dirty="0" smtClean="0"/>
              <a:t> </a:t>
            </a:r>
            <a:r>
              <a:rPr lang="nl-BE" dirty="0" err="1" smtClean="0"/>
              <a:t>le</a:t>
            </a:r>
            <a:r>
              <a:rPr lang="nl-BE" dirty="0" smtClean="0"/>
              <a:t> </a:t>
            </a:r>
            <a:r>
              <a:rPr lang="nl-BE" dirty="0" err="1" smtClean="0"/>
              <a:t>programme</a:t>
            </a:r>
            <a:r>
              <a:rPr lang="nl-BE" dirty="0" smtClean="0"/>
              <a:t> </a:t>
            </a:r>
            <a:r>
              <a:rPr lang="nl-BE" dirty="0" err="1" smtClean="0"/>
              <a:t>international</a:t>
            </a:r>
            <a:r>
              <a:rPr lang="nl-BE" dirty="0" smtClean="0"/>
              <a:t> (2-3 </a:t>
            </a:r>
            <a:r>
              <a:rPr lang="nl-BE" dirty="0" err="1" smtClean="0"/>
              <a:t>paragraphes</a:t>
            </a:r>
            <a:r>
              <a:rPr lang="nl-BE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err="1" smtClean="0"/>
              <a:t>Description</a:t>
            </a:r>
            <a:r>
              <a:rPr lang="nl-BE" dirty="0" smtClean="0"/>
              <a:t> de </a:t>
            </a:r>
            <a:r>
              <a:rPr lang="nl-BE" dirty="0" err="1" smtClean="0"/>
              <a:t>ce</a:t>
            </a:r>
            <a:r>
              <a:rPr lang="nl-BE" dirty="0" smtClean="0"/>
              <a:t> que </a:t>
            </a:r>
            <a:r>
              <a:rPr lang="nl-BE" dirty="0" err="1" smtClean="0"/>
              <a:t>c’est</a:t>
            </a:r>
            <a:r>
              <a:rPr lang="nl-BE" dirty="0" smtClean="0"/>
              <a:t> </a:t>
            </a:r>
            <a:r>
              <a:rPr lang="nl-BE" dirty="0" err="1" smtClean="0"/>
              <a:t>qu’un</a:t>
            </a:r>
            <a:r>
              <a:rPr lang="nl-BE" dirty="0" smtClean="0"/>
              <a:t> </a:t>
            </a:r>
            <a:r>
              <a:rPr lang="nl-BE" dirty="0" err="1" smtClean="0"/>
              <a:t>hôpital</a:t>
            </a:r>
            <a:r>
              <a:rPr lang="nl-BE" dirty="0" smtClean="0"/>
              <a:t> pour </a:t>
            </a:r>
            <a:r>
              <a:rPr lang="nl-BE" dirty="0" err="1" smtClean="0"/>
              <a:t>quelqu’un</a:t>
            </a:r>
            <a:r>
              <a:rPr lang="nl-BE" dirty="0" smtClean="0"/>
              <a:t> </a:t>
            </a:r>
            <a:r>
              <a:rPr lang="nl-BE" dirty="0" err="1" smtClean="0"/>
              <a:t>qui</a:t>
            </a:r>
            <a:r>
              <a:rPr lang="nl-BE" smtClean="0"/>
              <a:t> n’en </a:t>
            </a:r>
            <a:r>
              <a:rPr lang="nl-BE" dirty="0" smtClean="0"/>
              <a:t>a </a:t>
            </a:r>
            <a:r>
              <a:rPr lang="nl-BE" dirty="0" err="1" smtClean="0"/>
              <a:t>aucune</a:t>
            </a:r>
            <a:r>
              <a:rPr lang="nl-BE" dirty="0" smtClean="0"/>
              <a:t> </a:t>
            </a:r>
            <a:r>
              <a:rPr lang="nl-BE" dirty="0" err="1" smtClean="0"/>
              <a:t>idée</a:t>
            </a:r>
            <a:endParaRPr lang="nl-BE" dirty="0" smtClean="0"/>
          </a:p>
          <a:p>
            <a:pPr marL="457200" indent="-457200">
              <a:buFont typeface="+mj-lt"/>
              <a:buAutoNum type="arabicPeriod"/>
            </a:pPr>
            <a:r>
              <a:rPr lang="nl-BE" dirty="0" err="1" smtClean="0"/>
              <a:t>Présentation</a:t>
            </a:r>
            <a:r>
              <a:rPr lang="nl-BE" dirty="0" smtClean="0"/>
              <a:t> du dernier </a:t>
            </a:r>
            <a:r>
              <a:rPr lang="nl-BE" dirty="0" err="1" smtClean="0"/>
              <a:t>livre</a:t>
            </a:r>
            <a:r>
              <a:rPr lang="nl-BE" dirty="0" smtClean="0"/>
              <a:t> </a:t>
            </a:r>
            <a:r>
              <a:rPr lang="nl-BE" dirty="0" err="1" smtClean="0"/>
              <a:t>intéressant</a:t>
            </a:r>
            <a:r>
              <a:rPr lang="nl-BE" dirty="0" smtClean="0"/>
              <a:t> que </a:t>
            </a:r>
            <a:r>
              <a:rPr lang="nl-BE" dirty="0" err="1" smtClean="0"/>
              <a:t>vous</a:t>
            </a:r>
            <a:r>
              <a:rPr lang="nl-BE" dirty="0" smtClean="0"/>
              <a:t> </a:t>
            </a:r>
            <a:r>
              <a:rPr lang="nl-BE" dirty="0" err="1" smtClean="0"/>
              <a:t>avez</a:t>
            </a:r>
            <a:r>
              <a:rPr lang="nl-BE" dirty="0" smtClean="0"/>
              <a:t> </a:t>
            </a:r>
            <a:r>
              <a:rPr lang="nl-BE" dirty="0" err="1" smtClean="0"/>
              <a:t>lu</a:t>
            </a:r>
            <a:endParaRPr lang="nl-BE" dirty="0" smtClean="0"/>
          </a:p>
          <a:p>
            <a:pPr marL="457200" indent="-457200">
              <a:buFont typeface="+mj-lt"/>
              <a:buAutoNum type="arabicPeriod"/>
            </a:pPr>
            <a:r>
              <a:rPr lang="nl-BE" dirty="0" err="1" smtClean="0"/>
              <a:t>Synthèse</a:t>
            </a:r>
            <a:r>
              <a:rPr lang="nl-BE" dirty="0" smtClean="0"/>
              <a:t> de </a:t>
            </a:r>
            <a:r>
              <a:rPr lang="nl-BE" dirty="0" err="1" smtClean="0"/>
              <a:t>l’actualité</a:t>
            </a:r>
            <a:r>
              <a:rPr lang="nl-BE" dirty="0" smtClean="0"/>
              <a:t> du jour</a:t>
            </a:r>
          </a:p>
          <a:p>
            <a:pPr marL="457200" indent="-457200">
              <a:buFont typeface="+mj-lt"/>
              <a:buAutoNum type="arabicPeriod"/>
            </a:pPr>
            <a:endParaRPr lang="nl-BE" dirty="0" smtClean="0"/>
          </a:p>
          <a:p>
            <a:r>
              <a:rPr lang="nl-BE" dirty="0" smtClean="0"/>
              <a:t>Je </a:t>
            </a:r>
            <a:r>
              <a:rPr lang="nl-BE" dirty="0" err="1" smtClean="0"/>
              <a:t>veux</a:t>
            </a:r>
            <a:r>
              <a:rPr lang="nl-BE" dirty="0" smtClean="0"/>
              <a:t> </a:t>
            </a:r>
            <a:r>
              <a:rPr lang="nl-BE" dirty="0" err="1" smtClean="0"/>
              <a:t>juste</a:t>
            </a:r>
            <a:r>
              <a:rPr lang="nl-BE" dirty="0" smtClean="0"/>
              <a:t> </a:t>
            </a:r>
            <a:r>
              <a:rPr lang="nl-BE" dirty="0" err="1" smtClean="0"/>
              <a:t>voir</a:t>
            </a:r>
            <a:r>
              <a:rPr lang="nl-BE" dirty="0" smtClean="0"/>
              <a:t> </a:t>
            </a:r>
            <a:r>
              <a:rPr lang="nl-BE" dirty="0" err="1" smtClean="0"/>
              <a:t>comment</a:t>
            </a:r>
            <a:r>
              <a:rPr lang="nl-BE" dirty="0" smtClean="0"/>
              <a:t> </a:t>
            </a:r>
            <a:r>
              <a:rPr lang="nl-BE" dirty="0" err="1" smtClean="0"/>
              <a:t>vous</a:t>
            </a:r>
            <a:r>
              <a:rPr lang="nl-BE" dirty="0" smtClean="0"/>
              <a:t> </a:t>
            </a:r>
            <a:r>
              <a:rPr lang="nl-BE" dirty="0" err="1" smtClean="0"/>
              <a:t>écrivez</a:t>
            </a:r>
            <a:r>
              <a:rPr lang="nl-BE" dirty="0" smtClean="0"/>
              <a:t> </a:t>
            </a:r>
            <a:r>
              <a:rPr lang="nl-BE" dirty="0" err="1" smtClean="0"/>
              <a:t>le</a:t>
            </a:r>
            <a:r>
              <a:rPr lang="nl-BE" dirty="0" smtClean="0"/>
              <a:t> </a:t>
            </a:r>
            <a:r>
              <a:rPr lang="nl-BE" dirty="0" err="1" smtClean="0"/>
              <a:t>français</a:t>
            </a:r>
            <a:r>
              <a:rPr lang="nl-BE" dirty="0" smtClean="0"/>
              <a:t> et </a:t>
            </a:r>
            <a:r>
              <a:rPr lang="nl-BE" dirty="0" err="1" smtClean="0"/>
              <a:t>où</a:t>
            </a:r>
            <a:r>
              <a:rPr lang="nl-BE" dirty="0" smtClean="0"/>
              <a:t> se </a:t>
            </a:r>
            <a:r>
              <a:rPr lang="nl-BE" dirty="0" err="1" smtClean="0"/>
              <a:t>trouvent</a:t>
            </a:r>
            <a:r>
              <a:rPr lang="nl-BE" dirty="0" smtClean="0"/>
              <a:t> de </a:t>
            </a:r>
            <a:r>
              <a:rPr lang="nl-BE" dirty="0" err="1" smtClean="0"/>
              <a:t>possibles</a:t>
            </a:r>
            <a:r>
              <a:rPr lang="nl-BE" dirty="0" smtClean="0"/>
              <a:t> lacunes…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09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Présentatio</a:t>
            </a:r>
            <a:r>
              <a:rPr lang="fr-BE" dirty="0"/>
              <a:t>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Qui </a:t>
            </a:r>
            <a:r>
              <a:rPr lang="fr-BE" dirty="0"/>
              <a:t>je suis </a:t>
            </a:r>
          </a:p>
          <a:p>
            <a:r>
              <a:rPr lang="fr-BE" dirty="0" smtClean="0"/>
              <a:t>Vous: </a:t>
            </a:r>
            <a:r>
              <a:rPr lang="fr-BE" dirty="0"/>
              <a:t>nom, motivation, histoire/profil linguistique (langue maternelle, langue scolaire, autres), intérêts</a:t>
            </a:r>
          </a:p>
          <a:p>
            <a:r>
              <a:rPr lang="fr-BE" dirty="0" smtClean="0"/>
              <a:t>Ce </a:t>
            </a:r>
            <a:r>
              <a:rPr lang="fr-BE" dirty="0"/>
              <a:t>qui vous semble compliqué en français</a:t>
            </a:r>
          </a:p>
          <a:p>
            <a:r>
              <a:rPr lang="fr-BE" dirty="0" smtClean="0"/>
              <a:t>Jeux</a:t>
            </a:r>
            <a:r>
              <a:rPr lang="fr-BE" dirty="0"/>
              <a:t>: points communs, réponse &gt; question</a:t>
            </a:r>
          </a:p>
          <a:p>
            <a:r>
              <a:rPr lang="fr-BE" dirty="0" smtClean="0"/>
              <a:t>Mon </a:t>
            </a:r>
            <a:r>
              <a:rPr lang="fr-BE" dirty="0"/>
              <a:t>rôle: soutien</a:t>
            </a:r>
          </a:p>
          <a:p>
            <a:r>
              <a:rPr lang="fr-BE" dirty="0" smtClean="0"/>
              <a:t>Ce </a:t>
            </a:r>
            <a:r>
              <a:rPr lang="fr-BE" dirty="0"/>
              <a:t>que vous attendez ou espérez de moi</a:t>
            </a:r>
          </a:p>
          <a:p>
            <a:r>
              <a:rPr lang="fr-BE" dirty="0" smtClean="0"/>
              <a:t>Le </a:t>
            </a:r>
            <a:r>
              <a:rPr lang="fr-BE" dirty="0"/>
              <a:t>site FSS + portfolio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99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Adresses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Hans Le Roy</a:t>
            </a:r>
          </a:p>
          <a:p>
            <a:r>
              <a:rPr lang="fr-BE" dirty="0" smtClean="0"/>
              <a:t>Hans.leroy@hubkaho.be</a:t>
            </a:r>
          </a:p>
          <a:p>
            <a:r>
              <a:rPr lang="fr-BE" dirty="0" smtClean="0">
                <a:hlinkClick r:id="rId2"/>
              </a:rPr>
              <a:t>www.hlrnet.com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smtClean="0">
                <a:hlinkClick r:id="rId3"/>
              </a:rPr>
              <a:t>www.gezondheids.org</a:t>
            </a:r>
            <a:endParaRPr lang="fr-BE" dirty="0" smtClean="0"/>
          </a:p>
          <a:p>
            <a:r>
              <a:rPr lang="fr-BE" dirty="0" smtClean="0">
                <a:hlinkClick r:id="rId4"/>
              </a:rPr>
              <a:t>hlrnet.com/sites/</a:t>
            </a:r>
            <a:r>
              <a:rPr lang="fr-BE" dirty="0" err="1" smtClean="0">
                <a:hlinkClick r:id="rId4"/>
              </a:rPr>
              <a:t>fss</a:t>
            </a:r>
            <a:r>
              <a:rPr lang="fr-BE" dirty="0" smtClean="0">
                <a:hlinkClick r:id="rId4"/>
              </a:rPr>
              <a:t>/</a:t>
            </a:r>
            <a:endParaRPr lang="fr-BE" dirty="0" smtClean="0"/>
          </a:p>
          <a:p>
            <a:r>
              <a:rPr lang="fr-BE" dirty="0" smtClean="0">
                <a:hlinkClick r:id="rId5"/>
              </a:rPr>
              <a:t>www.alt128.info</a:t>
            </a:r>
            <a:r>
              <a:rPr lang="fr-BE" dirty="0" smtClean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IMPORTANT!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Envoyez-moi un courriel</a:t>
            </a:r>
          </a:p>
          <a:p>
            <a:pPr lvl="1"/>
            <a:r>
              <a:rPr lang="fr-BE" dirty="0" smtClean="0"/>
              <a:t>Nom</a:t>
            </a:r>
          </a:p>
          <a:p>
            <a:pPr lvl="1"/>
            <a:r>
              <a:rPr lang="fr-BE" dirty="0" smtClean="0"/>
              <a:t>Petite présentation</a:t>
            </a:r>
          </a:p>
          <a:p>
            <a:pPr lvl="1"/>
            <a:r>
              <a:rPr lang="fr-BE" dirty="0" smtClean="0"/>
              <a:t>Intérêts</a:t>
            </a:r>
          </a:p>
          <a:p>
            <a:pPr lvl="1"/>
            <a:r>
              <a:rPr lang="fr-BE" dirty="0" smtClean="0"/>
              <a:t>Ce qui vous semble compliqué</a:t>
            </a:r>
          </a:p>
          <a:p>
            <a:r>
              <a:rPr lang="fr-BE" dirty="0" smtClean="0"/>
              <a:t>Contactez-moi si vous croyez que je peux vous aider</a:t>
            </a:r>
          </a:p>
          <a:p>
            <a:pPr lvl="1"/>
            <a:r>
              <a:rPr lang="fr-BE" dirty="0" smtClean="0"/>
              <a:t>Doutes linguistiques</a:t>
            </a:r>
          </a:p>
          <a:p>
            <a:pPr lvl="1"/>
            <a:r>
              <a:rPr lang="fr-BE" dirty="0" smtClean="0"/>
              <a:t>…</a:t>
            </a:r>
          </a:p>
          <a:p>
            <a:pPr lvl="1"/>
            <a:endParaRPr lang="fr-BE" dirty="0" smtClean="0"/>
          </a:p>
          <a:p>
            <a:pPr lvl="1"/>
            <a:endParaRPr lang="fr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33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Vos outils: lecture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sz="2800" dirty="0" smtClean="0"/>
              <a:t>Sites de libraires</a:t>
            </a:r>
          </a:p>
          <a:p>
            <a:pPr lvl="1"/>
            <a:r>
              <a:rPr lang="fr-BE" sz="2500" dirty="0" smtClean="0">
                <a:hlinkClick r:id="rId2"/>
              </a:rPr>
              <a:t>www.deboeck.be</a:t>
            </a:r>
            <a:endParaRPr lang="fr-BE" sz="2500" dirty="0" smtClean="0"/>
          </a:p>
          <a:p>
            <a:pPr lvl="1"/>
            <a:r>
              <a:rPr lang="fr-BE" sz="2500" dirty="0" smtClean="0">
                <a:hlinkClick r:id="rId3"/>
              </a:rPr>
              <a:t>www.masson.fr</a:t>
            </a:r>
            <a:r>
              <a:rPr lang="fr-BE" sz="2500" dirty="0" smtClean="0"/>
              <a:t> </a:t>
            </a:r>
          </a:p>
          <a:p>
            <a:r>
              <a:rPr lang="fr-BE" sz="2800" dirty="0" smtClean="0"/>
              <a:t>Libraires</a:t>
            </a:r>
          </a:p>
          <a:p>
            <a:pPr lvl="1"/>
            <a:r>
              <a:rPr lang="fr-BE" sz="2500" dirty="0" smtClean="0"/>
              <a:t>Tropismes</a:t>
            </a:r>
          </a:p>
          <a:p>
            <a:pPr lvl="1"/>
            <a:r>
              <a:rPr lang="fr-BE" sz="2500" dirty="0" smtClean="0"/>
              <a:t>Filigranes</a:t>
            </a:r>
          </a:p>
          <a:p>
            <a:pPr lvl="1"/>
            <a:r>
              <a:rPr lang="fr-BE" sz="2500" dirty="0" err="1" smtClean="0"/>
              <a:t>Libris</a:t>
            </a:r>
            <a:r>
              <a:rPr lang="fr-BE" sz="2500" dirty="0" smtClean="0"/>
              <a:t> Agora</a:t>
            </a:r>
          </a:p>
          <a:p>
            <a:r>
              <a:rPr lang="fr-BE" sz="2800" dirty="0" smtClean="0"/>
              <a:t>Sites d'actualité</a:t>
            </a:r>
          </a:p>
          <a:p>
            <a:pPr lvl="1"/>
            <a:r>
              <a:rPr lang="fr-BE" sz="2400" dirty="0" smtClean="0"/>
              <a:t>Flux RSS</a:t>
            </a:r>
          </a:p>
          <a:p>
            <a:pPr lvl="1"/>
            <a:r>
              <a:rPr lang="fr-BE" sz="2400" dirty="0" smtClean="0"/>
              <a:t>Engins de recherche</a:t>
            </a:r>
          </a:p>
          <a:p>
            <a:pPr lvl="1"/>
            <a:r>
              <a:rPr lang="fr-BE" sz="2400" dirty="0" smtClean="0"/>
              <a:t>Bing, avec flux RSS par recherche</a:t>
            </a:r>
          </a:p>
          <a:p>
            <a:pPr lvl="1"/>
            <a:r>
              <a:rPr lang="fr-BE" sz="2400" dirty="0" smtClean="0"/>
              <a:t>Google </a:t>
            </a:r>
            <a:r>
              <a:rPr lang="fr-BE" sz="2400" dirty="0" err="1" smtClean="0"/>
              <a:t>alert</a:t>
            </a:r>
            <a:r>
              <a:rPr lang="fr-BE" sz="2400" dirty="0" smtClean="0"/>
              <a:t> www.google.com/alert</a:t>
            </a:r>
            <a:endParaRPr lang="es-ES_trad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Vos outils: écriture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800" dirty="0" smtClean="0"/>
              <a:t>Dictionnaires</a:t>
            </a:r>
          </a:p>
          <a:p>
            <a:pPr lvl="1"/>
            <a:r>
              <a:rPr lang="fr-BE" sz="2400" dirty="0" smtClean="0"/>
              <a:t>unilingues, traduction, </a:t>
            </a:r>
            <a:r>
              <a:rPr lang="fr-BE" sz="2400" dirty="0" err="1" smtClean="0"/>
              <a:t>témathiques</a:t>
            </a:r>
            <a:endParaRPr lang="fr-BE" sz="2400" dirty="0" smtClean="0"/>
          </a:p>
          <a:p>
            <a:r>
              <a:rPr lang="fr-BE" sz="2800" dirty="0" err="1" smtClean="0"/>
              <a:t>Verification</a:t>
            </a:r>
            <a:r>
              <a:rPr lang="fr-BE" sz="2800" dirty="0" smtClean="0"/>
              <a:t> d'orthographe</a:t>
            </a:r>
          </a:p>
          <a:p>
            <a:pPr lvl="1"/>
            <a:r>
              <a:rPr lang="fr-BE" sz="2400" dirty="0" smtClean="0"/>
              <a:t>Word, </a:t>
            </a:r>
            <a:r>
              <a:rPr lang="fr-BE" sz="2400" dirty="0" err="1" smtClean="0"/>
              <a:t>LibreOffice</a:t>
            </a:r>
            <a:endParaRPr lang="fr-BE" sz="2400" dirty="0" smtClean="0"/>
          </a:p>
          <a:p>
            <a:r>
              <a:rPr lang="fr-BE" sz="2800" dirty="0" smtClean="0"/>
              <a:t>Dictionnaires en ligne</a:t>
            </a:r>
          </a:p>
          <a:p>
            <a:pPr lvl="1"/>
            <a:r>
              <a:rPr lang="fr-BE" sz="2400" dirty="0" smtClean="0"/>
              <a:t>http://www.academie-francaise.fr/le-dictionnaire/consultation-en-ligne</a:t>
            </a:r>
          </a:p>
          <a:p>
            <a:r>
              <a:rPr lang="es-ES_tradnl" sz="2800" dirty="0" err="1" smtClean="0"/>
              <a:t>Synonymes</a:t>
            </a:r>
            <a:endParaRPr lang="es-ES_tradnl" sz="2800" dirty="0" smtClean="0"/>
          </a:p>
          <a:p>
            <a:r>
              <a:rPr lang="es-ES_tradnl" sz="2800" dirty="0" err="1" smtClean="0"/>
              <a:t>Valence</a:t>
            </a:r>
            <a:endParaRPr lang="es-ES_tradnl" sz="28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Base de données lexicographique panfrancophone - http://www.bdlp.org/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Recherche par terme ou champ sémantique</a:t>
            </a:r>
            <a:endParaRPr lang="es-ES_trad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690571"/>
            <a:ext cx="6895500" cy="36749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Académie française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/>
              <a:t>http://</a:t>
            </a:r>
            <a:r>
              <a:rPr lang="fr-BE" sz="2000" dirty="0" smtClean="0"/>
              <a:t>www.academie-francaise.fr/le-dictionnaire/consultation-en-ligne</a:t>
            </a:r>
            <a:endParaRPr lang="es-ES_trad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6" y="2313187"/>
            <a:ext cx="7586486" cy="40431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000" dirty="0" smtClean="0"/>
              <a:t>Grand dictionnaire terminologique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http://www.granddictionnaire.com/</a:t>
            </a:r>
            <a:br>
              <a:rPr lang="nl-BE" dirty="0" smtClean="0"/>
            </a:b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02" y="2440436"/>
            <a:ext cx="5857503" cy="312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59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424</Words>
  <Application>Microsoft Office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Bienvenue</vt:lpstr>
      <vt:lpstr>Présentation</vt:lpstr>
      <vt:lpstr>Adresses</vt:lpstr>
      <vt:lpstr>IMPORTANT!</vt:lpstr>
      <vt:lpstr>Vos outils: lecture</vt:lpstr>
      <vt:lpstr>Vos outils: écriture</vt:lpstr>
      <vt:lpstr>Base de données lexicographique panfrancophone - http://www.bdlp.org/</vt:lpstr>
      <vt:lpstr>Académie française</vt:lpstr>
      <vt:lpstr>Grand dictionnaire terminologique</vt:lpstr>
      <vt:lpstr>Comment dire (d'une autre façon)?</vt:lpstr>
      <vt:lpstr>Combiner les mots</vt:lpstr>
      <vt:lpstr>Vous connaissez les mind maps (cartes heuristiques)?</vt:lpstr>
      <vt:lpstr>Vos outils: apprentissage et accompagnement</vt:lpstr>
      <vt:lpstr>Vos outils: apprentissage et accompagnement</vt:lpstr>
      <vt:lpstr>Contact avec le français</vt:lpstr>
      <vt:lpstr>Un petit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¡Bienvenidos!</dc:title>
  <dc:creator>Hans</dc:creator>
  <cp:lastModifiedBy>Hans Le Roy</cp:lastModifiedBy>
  <cp:revision>45</cp:revision>
  <cp:lastPrinted>2014-09-16T09:08:00Z</cp:lastPrinted>
  <dcterms:created xsi:type="dcterms:W3CDTF">2010-04-27T17:21:00Z</dcterms:created>
  <dcterms:modified xsi:type="dcterms:W3CDTF">2014-09-16T09:12:15Z</dcterms:modified>
</cp:coreProperties>
</file>