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7" r:id="rId4"/>
    <p:sldId id="268" r:id="rId5"/>
    <p:sldId id="261" r:id="rId6"/>
    <p:sldId id="266" r:id="rId7"/>
    <p:sldId id="262" r:id="rId8"/>
    <p:sldId id="263" r:id="rId9"/>
    <p:sldId id="264" r:id="rId10"/>
    <p:sldId id="265" r:id="rId11"/>
    <p:sldId id="259" r:id="rId12"/>
  </p:sldIdLst>
  <p:sldSz cx="12192000" cy="6858000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2503D-E252-42DD-A724-5377CFD29C7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C8711-095E-463B-B24C-A6AF76212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9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8BA95-C467-4DDA-9D1F-EA98AF1C3817}" type="datetimeFigureOut">
              <a:rPr lang="nl-BE" smtClean="0"/>
              <a:t>27/10/2015</a:t>
            </a:fld>
            <a:endParaRPr lang="nl-B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nl-B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C9908-B8AB-40F4-A336-F394B6A531D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82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Esta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presentación</a:t>
            </a:r>
            <a:r>
              <a:rPr lang="nl-NL" baseline="0" dirty="0" smtClean="0"/>
              <a:t> es </a:t>
            </a:r>
            <a:r>
              <a:rPr lang="nl-NL" baseline="0" dirty="0" err="1" smtClean="0"/>
              <a:t>modular</a:t>
            </a:r>
            <a:r>
              <a:rPr lang="nl-NL" baseline="0" dirty="0" smtClean="0"/>
              <a:t>: no </a:t>
            </a:r>
            <a:r>
              <a:rPr lang="nl-NL" baseline="0" dirty="0" err="1" smtClean="0"/>
              <a:t>todo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interesa</a:t>
            </a:r>
            <a:r>
              <a:rPr lang="nl-NL" baseline="0" dirty="0" smtClean="0"/>
              <a:t> en la </a:t>
            </a:r>
            <a:r>
              <a:rPr lang="nl-NL" baseline="0" dirty="0" err="1" smtClean="0"/>
              <a:t>misma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medida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pero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sobre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todo</a:t>
            </a:r>
            <a:r>
              <a:rPr lang="nl-NL" baseline="0" dirty="0" smtClean="0"/>
              <a:t>: </a:t>
            </a:r>
            <a:r>
              <a:rPr lang="nl-NL" baseline="0" dirty="0" err="1" smtClean="0"/>
              <a:t>quiero</a:t>
            </a:r>
            <a:r>
              <a:rPr lang="nl-NL" baseline="0" dirty="0" smtClean="0"/>
              <a:t> dar </a:t>
            </a:r>
            <a:r>
              <a:rPr lang="nl-NL" baseline="0" dirty="0" err="1" smtClean="0"/>
              <a:t>espacio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preguntas</a:t>
            </a:r>
            <a:r>
              <a:rPr lang="nl-NL" baseline="0" dirty="0" smtClean="0"/>
              <a:t> o </a:t>
            </a:r>
            <a:r>
              <a:rPr lang="nl-NL" baseline="0" dirty="0" err="1" smtClean="0"/>
              <a:t>puntos</a:t>
            </a:r>
            <a:r>
              <a:rPr lang="nl-NL" baseline="0" dirty="0" smtClean="0"/>
              <a:t> de </a:t>
            </a:r>
            <a:r>
              <a:rPr lang="nl-NL" baseline="0" dirty="0" err="1" smtClean="0"/>
              <a:t>interés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partoiculares</a:t>
            </a:r>
            <a:r>
              <a:rPr lang="nl-NL" baseline="0" dirty="0" smtClean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22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C9908-B8AB-40F4-A336-F394B6A531DC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3949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BF48AA-4401-411E-AB37-D965C4FFE1FF}" type="slidenum">
              <a:rPr lang="nl-NL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98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79FE82A-C68C-4AFA-A338-C8876EC0A60E}" type="datetime1">
              <a:rPr lang="nl-BE" smtClean="0"/>
              <a:t>27/10/2015</a:t>
            </a:fld>
            <a:endParaRPr lang="nl-BE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93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A5D3F-F503-4AE3-801D-6F5FC2710035}" type="datetime1">
              <a:rPr lang="nl-BE" smtClean="0"/>
              <a:t>27/10/2015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508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63A78-ED41-479A-B4F8-120963FB3443}" type="datetime1">
              <a:rPr lang="nl-BE" smtClean="0"/>
              <a:t>27/10/2015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560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244D7-35E4-4304-9E12-BD6B03C0522B}" type="datetime1">
              <a:rPr lang="nl-BE" smtClean="0"/>
              <a:t>27/10/2015</a:t>
            </a:fld>
            <a:endParaRPr lang="nl-B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811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C3B5E-54B4-4B55-B317-7C09EA3CC2F4}" type="datetime1">
              <a:rPr lang="nl-BE" smtClean="0"/>
              <a:t>27/10/2015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854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61F902-93E3-4D85-95F5-EE66B255CB15}" type="datetime1">
              <a:rPr lang="nl-BE" smtClean="0"/>
              <a:t>27/10/2015</a:t>
            </a:fld>
            <a:endParaRPr lang="nl-BE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39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4FC30-2CA9-440B-8D35-83091CECAEE6}" type="datetime1">
              <a:rPr lang="nl-BE" smtClean="0"/>
              <a:t>27/10/2015</a:t>
            </a:fld>
            <a:endParaRPr lang="nl-BE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816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DD603-208B-45FA-A538-0DC24E83E609}" type="datetime1">
              <a:rPr lang="nl-BE" smtClean="0"/>
              <a:t>27/10/2015</a:t>
            </a:fld>
            <a:endParaRPr lang="nl-BE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292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B084A-1C85-48D6-B4C5-8FC53DD2CCE6}" type="datetime1">
              <a:rPr lang="nl-BE" smtClean="0"/>
              <a:t>27/10/2015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065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D76E5-D2CA-42DD-8540-257FDD9789A1}" type="datetime1">
              <a:rPr lang="nl-BE" smtClean="0"/>
              <a:t>27/10/2015</a:t>
            </a:fld>
            <a:endParaRPr lang="nl-B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656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3A65EAC4-AA35-4721-A8BA-A05CD81087AB}" type="datetime1">
              <a:rPr lang="nl-BE" smtClean="0"/>
              <a:t>27/10/2015</a:t>
            </a:fld>
            <a:endParaRPr lang="nl-BE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nl-BE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ED3B35A8-A894-4F61-B9EC-07E7413A08F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857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rnet.com/ctstat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rnet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alibri" charset="0"/>
              </a:rPr>
              <a:t>Recoger y analizar datos a fines de estudio</a:t>
            </a:r>
            <a:endParaRPr lang="de-DE" dirty="0">
              <a:latin typeface="Calibri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Hans Le Roy</a:t>
            </a:r>
          </a:p>
          <a:p>
            <a:r>
              <a:rPr lang="de-DE" dirty="0"/>
              <a:t>Odisee Bruselas</a:t>
            </a:r>
          </a:p>
          <a:p>
            <a:r>
              <a:rPr lang="de-DE" dirty="0" err="1" smtClean="0"/>
              <a:t>Noviembre</a:t>
            </a:r>
            <a:r>
              <a:rPr lang="de-DE" dirty="0" smtClean="0"/>
              <a:t> 2015</a:t>
            </a:r>
          </a:p>
          <a:p>
            <a:r>
              <a:rPr lang="nl-BE" smtClean="0"/>
              <a:t>www.hlrnet.com/sites/ecs</a:t>
            </a:r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76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Recoger datos</a:t>
            </a:r>
            <a:endParaRPr lang="nl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Medios caseros</a:t>
            </a:r>
          </a:p>
          <a:p>
            <a:pPr lvl="1"/>
            <a:r>
              <a:rPr lang="nl-BE" dirty="0" smtClean="0"/>
              <a:t>Drive.google.com</a:t>
            </a:r>
            <a:br>
              <a:rPr lang="nl-BE" dirty="0" smtClean="0"/>
            </a:br>
            <a:r>
              <a:rPr lang="nl-BE" dirty="0" smtClean="0"/>
              <a:t>Crear formulario</a:t>
            </a:r>
          </a:p>
          <a:p>
            <a:pPr lvl="1"/>
            <a:r>
              <a:rPr lang="nl-BE" dirty="0" smtClean="0"/>
              <a:t>Onedrive</a:t>
            </a:r>
            <a:br>
              <a:rPr lang="nl-BE" dirty="0" smtClean="0"/>
            </a:br>
            <a:r>
              <a:rPr lang="nl-BE" dirty="0" smtClean="0"/>
              <a:t>Crear encuesta </a:t>
            </a:r>
            <a:r>
              <a:rPr lang="nl-BE" smtClean="0"/>
              <a:t>en Excel – resultados en directo en tu PC</a:t>
            </a:r>
            <a:endParaRPr lang="nl-BE" dirty="0" smtClean="0"/>
          </a:p>
          <a:p>
            <a:r>
              <a:rPr lang="nl-BE" dirty="0" smtClean="0"/>
              <a:t>Profesional</a:t>
            </a:r>
          </a:p>
          <a:p>
            <a:pPr lvl="1"/>
            <a:r>
              <a:rPr lang="nl-BE" dirty="0" smtClean="0"/>
              <a:t>Limesurvey también es gratis</a:t>
            </a:r>
          </a:p>
          <a:p>
            <a:r>
              <a:rPr lang="nl-BE" dirty="0" smtClean="0"/>
              <a:t>Otros </a:t>
            </a:r>
            <a:r>
              <a:rPr lang="nl-BE" dirty="0" smtClean="0">
                <a:hlinkClick r:id="rId3"/>
              </a:rPr>
              <a:t>www.hlrnet.com/ctstat.htm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35A8-A894-4F61-B9EC-07E7413A08FE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117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ea typeface="Tahoma"/>
                <a:cs typeface="Tahoma"/>
              </a:rPr>
              <a:t>¿Preguntas?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>
                <a:ea typeface="Tahoma"/>
                <a:cs typeface="Tahoma"/>
              </a:rPr>
              <a:t>Hans Le Roy</a:t>
            </a:r>
          </a:p>
          <a:p>
            <a:r>
              <a:rPr lang="fr-FR">
                <a:ea typeface="Tahoma"/>
                <a:cs typeface="Tahoma"/>
                <a:hlinkClick r:id="rId3"/>
              </a:rPr>
              <a:t>www.hlrnet.com</a:t>
            </a:r>
          </a:p>
          <a:p>
            <a:r>
              <a:rPr lang="fr-FR">
                <a:ea typeface="Tahoma"/>
                <a:cs typeface="Tahoma"/>
              </a:rPr>
              <a:t>hans.leroy@odisee.be</a:t>
            </a:r>
          </a:p>
          <a:p>
            <a:r>
              <a:rPr lang="fr-FR">
                <a:ea typeface="Tahoma"/>
                <a:cs typeface="Tahoma"/>
              </a:rPr>
              <a:t>hlr@hlrnet.com</a:t>
            </a:r>
            <a:endParaRPr lang="nl-NL">
              <a:ea typeface="Tahoma"/>
              <a:cs typeface="Tahom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56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 que pretendemos</a:t>
            </a:r>
            <a:endParaRPr lang="nl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Recoger datos analizables</a:t>
            </a:r>
          </a:p>
          <a:p>
            <a:r>
              <a:rPr lang="nl-BE" dirty="0" smtClean="0"/>
              <a:t>Y analizarlos vía Excel</a:t>
            </a:r>
          </a:p>
          <a:p>
            <a:r>
              <a:rPr lang="nl-BE" dirty="0" smtClean="0"/>
              <a:t>Con estadísticas pertinentes</a:t>
            </a:r>
            <a:endParaRPr lang="nl-B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35A8-A894-4F61-B9EC-07E7413A08FE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271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Desperezarnos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Google images</a:t>
            </a:r>
          </a:p>
          <a:p>
            <a:r>
              <a:rPr lang="nl-BE" i="1" dirty="0" smtClean="0"/>
              <a:t>Health care </a:t>
            </a:r>
            <a:r>
              <a:rPr lang="nl-BE" i="1" dirty="0" err="1" smtClean="0"/>
              <a:t>graph</a:t>
            </a:r>
            <a:endParaRPr lang="nl-BE" i="1" dirty="0" smtClean="0"/>
          </a:p>
          <a:p>
            <a:endParaRPr lang="nl-BE" i="1" dirty="0"/>
          </a:p>
          <a:p>
            <a:r>
              <a:rPr lang="nl-BE" dirty="0" err="1" smtClean="0"/>
              <a:t>Hacer</a:t>
            </a:r>
            <a:r>
              <a:rPr lang="nl-BE" dirty="0" smtClean="0"/>
              <a:t> la tabla de los </a:t>
            </a:r>
            <a:r>
              <a:rPr lang="nl-BE" dirty="0" err="1" smtClean="0"/>
              <a:t>datos</a:t>
            </a:r>
            <a:endParaRPr lang="nl-BE" dirty="0" smtClean="0"/>
          </a:p>
          <a:p>
            <a:r>
              <a:rPr lang="nl-BE" dirty="0" err="1" smtClean="0"/>
              <a:t>Hacer</a:t>
            </a:r>
            <a:r>
              <a:rPr lang="nl-BE" dirty="0" smtClean="0"/>
              <a:t> el </a:t>
            </a:r>
            <a:r>
              <a:rPr lang="nl-BE" dirty="0" err="1" smtClean="0"/>
              <a:t>gráfico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35A8-A894-4F61-B9EC-07E7413A08FE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479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Ejemplos</a:t>
            </a:r>
            <a:r>
              <a:rPr lang="nl-BE" dirty="0" smtClean="0"/>
              <a:t> en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1800" dirty="0" err="1" smtClean="0"/>
              <a:t>Gastos</a:t>
            </a:r>
            <a:endParaRPr lang="nl-BE" sz="1800" dirty="0" smtClean="0"/>
          </a:p>
          <a:p>
            <a:r>
              <a:rPr lang="nl-BE" sz="1800" dirty="0" err="1" smtClean="0"/>
              <a:t>Calcular</a:t>
            </a:r>
            <a:r>
              <a:rPr lang="nl-BE" sz="1800" dirty="0" smtClean="0"/>
              <a:t> </a:t>
            </a:r>
            <a:r>
              <a:rPr lang="nl-BE" sz="1800" dirty="0" err="1" smtClean="0"/>
              <a:t>intereses</a:t>
            </a:r>
            <a:endParaRPr lang="nl-BE" sz="1800" dirty="0" smtClean="0"/>
          </a:p>
          <a:p>
            <a:r>
              <a:rPr lang="nl-BE" sz="1800" dirty="0" smtClean="0"/>
              <a:t>El </a:t>
            </a:r>
            <a:r>
              <a:rPr lang="nl-BE" sz="1800" dirty="0" err="1" smtClean="0"/>
              <a:t>tío</a:t>
            </a:r>
            <a:r>
              <a:rPr lang="nl-BE" sz="1800" dirty="0" smtClean="0"/>
              <a:t> de </a:t>
            </a:r>
            <a:r>
              <a:rPr lang="nl-BE" sz="1800" dirty="0" err="1" smtClean="0"/>
              <a:t>América</a:t>
            </a:r>
            <a:endParaRPr lang="nl-BE" sz="1800" dirty="0" smtClean="0"/>
          </a:p>
          <a:p>
            <a:r>
              <a:rPr lang="nl-BE" sz="1800" dirty="0" err="1" smtClean="0"/>
              <a:t>Nivel</a:t>
            </a:r>
            <a:r>
              <a:rPr lang="nl-BE" sz="1800" dirty="0" smtClean="0"/>
              <a:t> de </a:t>
            </a:r>
            <a:r>
              <a:rPr lang="nl-BE" sz="1800" dirty="0" err="1" smtClean="0"/>
              <a:t>energía</a:t>
            </a:r>
            <a:endParaRPr lang="nl-BE" sz="1800" dirty="0" smtClean="0"/>
          </a:p>
          <a:p>
            <a:r>
              <a:rPr lang="nl-BE" sz="1800" dirty="0" smtClean="0"/>
              <a:t>Dos </a:t>
            </a:r>
            <a:r>
              <a:rPr lang="nl-BE" sz="1800" dirty="0" err="1" smtClean="0"/>
              <a:t>ejes</a:t>
            </a:r>
            <a:r>
              <a:rPr lang="nl-BE" sz="1800" dirty="0" smtClean="0"/>
              <a:t> en </a:t>
            </a:r>
            <a:r>
              <a:rPr lang="nl-BE" sz="1800" dirty="0" err="1" smtClean="0"/>
              <a:t>un</a:t>
            </a:r>
            <a:r>
              <a:rPr lang="nl-BE" sz="1800" dirty="0" smtClean="0"/>
              <a:t> </a:t>
            </a:r>
            <a:r>
              <a:rPr lang="nl-BE" sz="1800" dirty="0" err="1" smtClean="0"/>
              <a:t>gráfico</a:t>
            </a:r>
            <a:endParaRPr lang="nl-BE" sz="1800" dirty="0" smtClean="0"/>
          </a:p>
          <a:p>
            <a:r>
              <a:rPr lang="nl-BE" sz="1800" dirty="0" err="1" smtClean="0"/>
              <a:t>Resultados</a:t>
            </a:r>
            <a:r>
              <a:rPr lang="nl-BE" sz="1800" dirty="0" smtClean="0"/>
              <a:t> de </a:t>
            </a:r>
            <a:r>
              <a:rPr lang="nl-BE" sz="1800" dirty="0" err="1" smtClean="0"/>
              <a:t>exámenes</a:t>
            </a:r>
            <a:endParaRPr lang="nl-BE" sz="1800" dirty="0" smtClean="0"/>
          </a:p>
          <a:p>
            <a:r>
              <a:rPr lang="nl-BE" sz="1800" dirty="0" err="1" smtClean="0"/>
              <a:t>Pesos</a:t>
            </a:r>
            <a:r>
              <a:rPr lang="nl-BE" sz="1800" dirty="0" smtClean="0"/>
              <a:t> o </a:t>
            </a:r>
            <a:r>
              <a:rPr lang="nl-BE" sz="1800" dirty="0" err="1" smtClean="0"/>
              <a:t>edades</a:t>
            </a:r>
            <a:r>
              <a:rPr lang="nl-BE" sz="1800" dirty="0" smtClean="0"/>
              <a:t> en </a:t>
            </a:r>
            <a:r>
              <a:rPr lang="nl-BE" sz="1800" dirty="0" err="1" smtClean="0"/>
              <a:t>un</a:t>
            </a:r>
            <a:r>
              <a:rPr lang="nl-BE" sz="1800" dirty="0" smtClean="0"/>
              <a:t> </a:t>
            </a:r>
            <a:r>
              <a:rPr lang="nl-BE" sz="1800" dirty="0" err="1" smtClean="0"/>
              <a:t>gráfico</a:t>
            </a:r>
            <a:endParaRPr lang="nl-BE" sz="1800" dirty="0" smtClean="0"/>
          </a:p>
          <a:p>
            <a:r>
              <a:rPr lang="nl-BE" sz="1800" dirty="0" smtClean="0"/>
              <a:t>3 </a:t>
            </a:r>
            <a:r>
              <a:rPr lang="nl-BE" sz="1800" dirty="0" err="1" smtClean="0"/>
              <a:t>dimensiones</a:t>
            </a:r>
            <a:endParaRPr lang="nl-BE" sz="1800" dirty="0" smtClean="0"/>
          </a:p>
          <a:p>
            <a:r>
              <a:rPr lang="nl-BE" sz="1800" dirty="0" err="1" smtClean="0"/>
              <a:t>Días</a:t>
            </a:r>
            <a:r>
              <a:rPr lang="nl-BE" sz="1800" dirty="0" smtClean="0"/>
              <a:t> en el </a:t>
            </a:r>
            <a:r>
              <a:rPr lang="nl-BE" sz="1800" dirty="0" err="1" smtClean="0"/>
              <a:t>hospital</a:t>
            </a:r>
            <a:endParaRPr lang="nl-BE" sz="1800" dirty="0" smtClean="0"/>
          </a:p>
          <a:p>
            <a:r>
              <a:rPr lang="nl-BE" sz="1800" dirty="0" smtClean="0"/>
              <a:t>IMC</a:t>
            </a:r>
          </a:p>
          <a:p>
            <a:r>
              <a:rPr lang="nl-BE" sz="1800" dirty="0" err="1" smtClean="0"/>
              <a:t>Resultados</a:t>
            </a:r>
            <a:r>
              <a:rPr lang="nl-BE" sz="1800" dirty="0" smtClean="0"/>
              <a:t> de </a:t>
            </a:r>
            <a:r>
              <a:rPr lang="nl-BE" sz="1800" dirty="0" err="1" smtClean="0"/>
              <a:t>exámenes</a:t>
            </a:r>
            <a:endParaRPr lang="nl-BE" sz="1800" dirty="0" smtClean="0"/>
          </a:p>
          <a:p>
            <a:r>
              <a:rPr lang="nl-BE" sz="1800" dirty="0" err="1" smtClean="0"/>
              <a:t>Calcular</a:t>
            </a:r>
            <a:r>
              <a:rPr lang="nl-BE" sz="1800" dirty="0" smtClean="0"/>
              <a:t> el </a:t>
            </a:r>
            <a:r>
              <a:rPr lang="nl-BE" sz="1800" dirty="0" err="1" smtClean="0"/>
              <a:t>índice</a:t>
            </a:r>
            <a:r>
              <a:rPr lang="nl-BE" sz="1800" dirty="0" smtClean="0"/>
              <a:t> / </a:t>
            </a:r>
            <a:r>
              <a:rPr lang="nl-BE" sz="1800" dirty="0" err="1" smtClean="0"/>
              <a:t>crecimiento</a:t>
            </a:r>
            <a:endParaRPr lang="nl-BE" sz="1800" dirty="0" smtClean="0"/>
          </a:p>
          <a:p>
            <a:r>
              <a:rPr lang="nl-BE" sz="1800" dirty="0" err="1" smtClean="0"/>
              <a:t>Tiempos</a:t>
            </a:r>
            <a:r>
              <a:rPr lang="nl-BE" sz="1800" dirty="0" smtClean="0"/>
              <a:t> de </a:t>
            </a:r>
            <a:r>
              <a:rPr lang="nl-BE" sz="1800" dirty="0" err="1" smtClean="0"/>
              <a:t>transporte</a:t>
            </a:r>
            <a:r>
              <a:rPr lang="nl-BE" sz="1800" dirty="0" smtClean="0"/>
              <a:t> / </a:t>
            </a:r>
            <a:r>
              <a:rPr lang="nl-BE" sz="1800" dirty="0" err="1" smtClean="0"/>
              <a:t>espera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35A8-A894-4F61-B9EC-07E7413A08FE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162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Tipos de preguntas</a:t>
            </a:r>
            <a:endParaRPr lang="nl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Sí/no</a:t>
            </a:r>
          </a:p>
          <a:p>
            <a:r>
              <a:rPr lang="nl-BE" dirty="0" smtClean="0"/>
              <a:t>Selección múltiple</a:t>
            </a:r>
          </a:p>
          <a:p>
            <a:r>
              <a:rPr lang="nl-BE" dirty="0" smtClean="0"/>
              <a:t>Cifra</a:t>
            </a:r>
          </a:p>
          <a:p>
            <a:r>
              <a:rPr lang="nl-BE" dirty="0" smtClean="0"/>
              <a:t>Respuesta corta (1 palabra)</a:t>
            </a:r>
          </a:p>
          <a:p>
            <a:endParaRPr lang="nl-BE" dirty="0" smtClean="0"/>
          </a:p>
          <a:p>
            <a:r>
              <a:rPr lang="nl-BE" dirty="0" smtClean="0"/>
              <a:t>= lo contable</a:t>
            </a:r>
            <a:endParaRPr lang="nl-B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35A8-A894-4F61-B9EC-07E7413A08FE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96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Ejemplo</a:t>
            </a:r>
            <a:r>
              <a:rPr lang="nl-BE" dirty="0" err="1"/>
              <a:t>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m/f &gt; ¿</a:t>
            </a:r>
            <a:r>
              <a:rPr lang="nl-BE" dirty="0" err="1" smtClean="0"/>
              <a:t>cuántos</a:t>
            </a:r>
            <a:r>
              <a:rPr lang="nl-BE" dirty="0" smtClean="0"/>
              <a:t> </a:t>
            </a:r>
            <a:r>
              <a:rPr lang="nl-BE" dirty="0" err="1" smtClean="0"/>
              <a:t>hombres</a:t>
            </a:r>
            <a:r>
              <a:rPr lang="nl-BE" dirty="0" smtClean="0"/>
              <a:t> y </a:t>
            </a:r>
            <a:r>
              <a:rPr lang="nl-BE" dirty="0" err="1" smtClean="0"/>
              <a:t>cuántas</a:t>
            </a:r>
            <a:r>
              <a:rPr lang="nl-BE" dirty="0" smtClean="0"/>
              <a:t> </a:t>
            </a:r>
            <a:r>
              <a:rPr lang="nl-BE" dirty="0" err="1" smtClean="0"/>
              <a:t>mujeres</a:t>
            </a:r>
            <a:r>
              <a:rPr lang="nl-BE" dirty="0" smtClean="0"/>
              <a:t>?</a:t>
            </a:r>
          </a:p>
          <a:p>
            <a:r>
              <a:rPr lang="nl-BE" dirty="0" smtClean="0"/>
              <a:t>Número que </a:t>
            </a:r>
            <a:r>
              <a:rPr lang="nl-BE" dirty="0" err="1" smtClean="0"/>
              <a:t>calzan</a:t>
            </a:r>
            <a:r>
              <a:rPr lang="nl-BE" dirty="0" smtClean="0"/>
              <a:t> de </a:t>
            </a:r>
            <a:r>
              <a:rPr lang="nl-BE" dirty="0" err="1" smtClean="0"/>
              <a:t>zapatos</a:t>
            </a:r>
            <a:endParaRPr lang="nl-BE" dirty="0" smtClean="0"/>
          </a:p>
          <a:p>
            <a:r>
              <a:rPr lang="nl-BE" dirty="0" err="1" smtClean="0"/>
              <a:t>Edad</a:t>
            </a:r>
            <a:r>
              <a:rPr lang="nl-BE" dirty="0" smtClean="0"/>
              <a:t> </a:t>
            </a:r>
          </a:p>
          <a:p>
            <a:r>
              <a:rPr lang="nl-BE" dirty="0" err="1" smtClean="0"/>
              <a:t>Grado</a:t>
            </a:r>
            <a:r>
              <a:rPr lang="nl-BE" dirty="0" smtClean="0"/>
              <a:t> de </a:t>
            </a:r>
            <a:r>
              <a:rPr lang="nl-BE" dirty="0" err="1" smtClean="0"/>
              <a:t>satisfacción</a:t>
            </a:r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35A8-A894-4F61-B9EC-07E7413A08FE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851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Herramientas: Excel</a:t>
            </a:r>
            <a:endParaRPr lang="nl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Gráficos</a:t>
            </a:r>
            <a:endParaRPr lang="nl-BE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900" y="2093031"/>
            <a:ext cx="4676696" cy="4380794"/>
          </a:xfrm>
          <a:prstGeom prst="rect">
            <a:avLst/>
          </a:prstGeom>
        </p:spPr>
      </p:pic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35A8-A894-4F61-B9EC-07E7413A08FE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811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Herramientas: Excel</a:t>
            </a:r>
            <a:endParaRPr lang="nl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Fórmulas </a:t>
            </a:r>
          </a:p>
          <a:p>
            <a:r>
              <a:rPr lang="nl-BE" b="1" i="1" dirty="0" smtClean="0"/>
              <a:t>CONTAR.SI</a:t>
            </a:r>
            <a:endParaRPr lang="nl-BE" b="1" i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r="53807" b="20000"/>
          <a:stretch/>
        </p:blipFill>
        <p:spPr>
          <a:xfrm>
            <a:off x="5017418" y="2017713"/>
            <a:ext cx="4825199" cy="4698260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35A8-A894-4F61-B9EC-07E7413A08FE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499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Demostración</a:t>
            </a:r>
            <a:endParaRPr lang="nl-B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Una pregunta</a:t>
            </a:r>
          </a:p>
          <a:p>
            <a:r>
              <a:rPr lang="nl-BE" dirty="0" smtClean="0"/>
              <a:t>Posibles respuestas</a:t>
            </a:r>
          </a:p>
          <a:p>
            <a:r>
              <a:rPr lang="nl-BE" dirty="0" smtClean="0"/>
              <a:t>Análisis</a:t>
            </a:r>
            <a:endParaRPr lang="nl-BE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B35A8-A894-4F61-B9EC-07E7413A08FE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3458559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Ayudas de escritura</Template>
  <TotalTime>104</TotalTime>
  <Words>197</Words>
  <Application>Microsoft Office PowerPoint</Application>
  <PresentationFormat>Widescreen</PresentationFormat>
  <Paragraphs>77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ren-gt</vt:lpstr>
      <vt:lpstr>Recoger y analizar datos a fines de estudio</vt:lpstr>
      <vt:lpstr>Lo que pretendemos</vt:lpstr>
      <vt:lpstr>Desperezarnos</vt:lpstr>
      <vt:lpstr>Ejemplos en Excel</vt:lpstr>
      <vt:lpstr>Tipos de preguntas</vt:lpstr>
      <vt:lpstr>Ejemplos</vt:lpstr>
      <vt:lpstr>Herramientas: Excel</vt:lpstr>
      <vt:lpstr>Herramientas: Excel</vt:lpstr>
      <vt:lpstr>Demostración</vt:lpstr>
      <vt:lpstr>Recoger datos</vt:lpstr>
      <vt:lpstr>¿Preguntas?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manejo de las fuentes bibliográficas en la investigación científica</dc:title>
  <dc:creator>Hans Le Roy</dc:creator>
  <cp:lastModifiedBy>Hans Le Roy</cp:lastModifiedBy>
  <cp:revision>10</cp:revision>
  <cp:lastPrinted>2015-10-27T14:04:53Z</cp:lastPrinted>
  <dcterms:created xsi:type="dcterms:W3CDTF">2015-10-18T08:43:45Z</dcterms:created>
  <dcterms:modified xsi:type="dcterms:W3CDTF">2015-10-27T14:04:59Z</dcterms:modified>
</cp:coreProperties>
</file>