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7" r:id="rId3"/>
    <p:sldId id="268" r:id="rId4"/>
    <p:sldId id="269" r:id="rId5"/>
    <p:sldId id="258" r:id="rId6"/>
    <p:sldId id="259" r:id="rId7"/>
    <p:sldId id="261" r:id="rId8"/>
    <p:sldId id="264" r:id="rId9"/>
    <p:sldId id="262" r:id="rId10"/>
    <p:sldId id="263" r:id="rId11"/>
    <p:sldId id="260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DA305-4935-4A24-AA60-99490DB0ACC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6E355-1334-4278-BCE1-8FA44081C0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5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1CDD-05A9-41C8-B898-8BCC88229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5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906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856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4794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6E355-1334-4278-BCE1-8FA44081C0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973E4B-4E16-4459-A44B-20928BF96D7C}" type="datetime1">
              <a:rPr lang="en-US" smtClean="0"/>
              <a:t>10/26/2015</a:t>
            </a:fld>
            <a:endParaRPr lang="en-US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D35E1-1679-4A7E-852F-3B21E633B4BA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72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6F8FB-68D0-4317-A8F6-80F453D39EB4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A2A1F-E1A3-4594-9658-B8D726054475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7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A64D8-7B00-4A55-9849-55D0127CDEC4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D0E34-F265-4E24-AB55-FB776B2BBAE9}" type="datetime1">
              <a:rPr lang="en-US" smtClean="0"/>
              <a:t>10/26/2015</a:t>
            </a:fld>
            <a:endParaRPr lang="en-US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9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94C68-4FA5-4097-BC4C-7E07846F7E85}" type="datetime1">
              <a:rPr lang="en-US" smtClean="0"/>
              <a:t>10/26/2015</a:t>
            </a:fld>
            <a:endParaRPr lang="en-US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6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C351A-59EB-4B2E-8551-E4FE4F40C6A6}" type="datetime1">
              <a:rPr lang="en-US" smtClean="0"/>
              <a:t>10/26/2015</a:t>
            </a:fld>
            <a:endParaRPr lang="en-US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7279B-AE6C-4662-AD37-C0A75A87A809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2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0EC3-2CB4-44D5-AFE7-3D2A2EE6D399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6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1C1D35E1-1679-4A7E-852F-3B21E633B4BA}" type="datetime1">
              <a:rPr lang="en-US" smtClean="0"/>
              <a:t>10/26/2015</a:t>
            </a:fld>
            <a:endParaRPr lang="en-US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lrnet.com/tecappdf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nl-be/support/nieuw-in-office-2013-HA102830213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lrnet.com/intgrap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Office: lo </a:t>
            </a:r>
            <a:r>
              <a:rPr lang="nl-BE" dirty="0" err="1" smtClean="0"/>
              <a:t>nuevo</a:t>
            </a:r>
            <a:r>
              <a:rPr lang="nl-BE" dirty="0" smtClean="0"/>
              <a:t> y </a:t>
            </a:r>
            <a:r>
              <a:rPr lang="nl-BE" dirty="0" err="1" smtClean="0"/>
              <a:t>bonito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Hans Le Roy</a:t>
            </a:r>
          </a:p>
          <a:p>
            <a:r>
              <a:rPr lang="de-DE" dirty="0" err="1"/>
              <a:t>Odisee</a:t>
            </a:r>
            <a:r>
              <a:rPr lang="de-DE" dirty="0"/>
              <a:t> </a:t>
            </a:r>
            <a:r>
              <a:rPr lang="de-DE" dirty="0" err="1"/>
              <a:t>Bruselas</a:t>
            </a:r>
            <a:endParaRPr lang="de-DE" dirty="0"/>
          </a:p>
          <a:p>
            <a:r>
              <a:rPr lang="de-DE" dirty="0" err="1"/>
              <a:t>Noviembre</a:t>
            </a:r>
            <a:r>
              <a:rPr lang="de-DE" dirty="0"/>
              <a:t> </a:t>
            </a:r>
            <a:r>
              <a:rPr lang="de-DE" dirty="0" smtClean="0"/>
              <a:t>2015</a:t>
            </a:r>
          </a:p>
          <a:p>
            <a:r>
              <a:rPr lang="de-DE" smtClean="0"/>
              <a:t>www.hlrnet.com/sites/ecs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También</a:t>
            </a:r>
            <a:r>
              <a:rPr lang="nl-BE" dirty="0" smtClean="0"/>
              <a:t> se </a:t>
            </a:r>
            <a:r>
              <a:rPr lang="nl-BE" dirty="0" err="1" smtClean="0"/>
              <a:t>puede</a:t>
            </a:r>
            <a:r>
              <a:rPr lang="nl-BE" dirty="0" smtClean="0"/>
              <a:t> </a:t>
            </a:r>
            <a:r>
              <a:rPr lang="nl-BE" dirty="0" err="1" smtClean="0"/>
              <a:t>producir</a:t>
            </a:r>
            <a:r>
              <a:rPr lang="nl-BE" dirty="0" smtClean="0"/>
              <a:t> con </a:t>
            </a:r>
            <a:r>
              <a:rPr lang="nl-BE" dirty="0" err="1" smtClean="0"/>
              <a:t>CreatePDF</a:t>
            </a:r>
            <a:r>
              <a:rPr lang="nl-BE" dirty="0" smtClean="0"/>
              <a:t> o </a:t>
            </a:r>
            <a:r>
              <a:rPr lang="nl-BE" dirty="0" err="1" smtClean="0"/>
              <a:t>CutePDF</a:t>
            </a:r>
            <a:endParaRPr lang="nl-BE" dirty="0" smtClean="0"/>
          </a:p>
          <a:p>
            <a:pPr lvl="1"/>
            <a:r>
              <a:rPr lang="nl-BE" dirty="0" err="1" smtClean="0"/>
              <a:t>Instalar</a:t>
            </a:r>
            <a:r>
              <a:rPr lang="nl-BE" dirty="0" smtClean="0"/>
              <a:t> </a:t>
            </a:r>
            <a:r>
              <a:rPr lang="nl-BE" dirty="0" err="1" smtClean="0"/>
              <a:t>impresora</a:t>
            </a:r>
            <a:r>
              <a:rPr lang="nl-BE" dirty="0" smtClean="0"/>
              <a:t> virtual</a:t>
            </a:r>
          </a:p>
          <a:p>
            <a:pPr lvl="1"/>
            <a:r>
              <a:rPr lang="nl-BE" dirty="0" err="1" smtClean="0"/>
              <a:t>Imprimir</a:t>
            </a:r>
            <a:r>
              <a:rPr lang="nl-BE" dirty="0" smtClean="0"/>
              <a:t> = </a:t>
            </a:r>
            <a:r>
              <a:rPr lang="nl-BE" dirty="0" err="1" smtClean="0"/>
              <a:t>producir</a:t>
            </a:r>
            <a:r>
              <a:rPr lang="nl-BE" dirty="0" smtClean="0"/>
              <a:t> PDF</a:t>
            </a:r>
          </a:p>
          <a:p>
            <a:r>
              <a:rPr lang="nl-BE" dirty="0" err="1" smtClean="0"/>
              <a:t>Herramientas</a:t>
            </a:r>
            <a:r>
              <a:rPr lang="nl-BE" dirty="0" smtClean="0"/>
              <a:t> para </a:t>
            </a:r>
            <a:r>
              <a:rPr lang="nl-BE" dirty="0" err="1" smtClean="0"/>
              <a:t>ensamblar</a:t>
            </a:r>
            <a:r>
              <a:rPr lang="nl-BE" dirty="0" smtClean="0"/>
              <a:t>, </a:t>
            </a:r>
            <a:r>
              <a:rPr lang="nl-BE" dirty="0" err="1" smtClean="0"/>
              <a:t>desmontar</a:t>
            </a:r>
            <a:r>
              <a:rPr lang="nl-BE" dirty="0" smtClean="0"/>
              <a:t>…</a:t>
            </a:r>
            <a:br>
              <a:rPr lang="nl-BE" dirty="0" smtClean="0"/>
            </a:br>
            <a:r>
              <a:rPr lang="nl-BE" dirty="0" smtClean="0">
                <a:hlinkClick r:id="rId2"/>
              </a:rPr>
              <a:t>www.hlrnet.com/tecappdf.htm</a:t>
            </a:r>
            <a:r>
              <a:rPr lang="nl-BE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1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Gráficos</a:t>
            </a:r>
            <a:r>
              <a:rPr lang="nl-BE" dirty="0" smtClean="0"/>
              <a:t> en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Gráfico</a:t>
            </a:r>
            <a:r>
              <a:rPr lang="nl-BE" dirty="0" smtClean="0"/>
              <a:t> </a:t>
            </a:r>
            <a:r>
              <a:rPr lang="nl-BE" dirty="0" err="1" smtClean="0"/>
              <a:t>sugerido</a:t>
            </a:r>
            <a:endParaRPr lang="nl-BE" dirty="0" smtClean="0"/>
          </a:p>
          <a:p>
            <a:r>
              <a:rPr lang="nl-BE" dirty="0" err="1" smtClean="0"/>
              <a:t>Gráficos</a:t>
            </a:r>
            <a:r>
              <a:rPr lang="nl-BE" dirty="0" smtClean="0"/>
              <a:t> en </a:t>
            </a:r>
            <a:r>
              <a:rPr lang="nl-BE" dirty="0" err="1" smtClean="0"/>
              <a:t>una</a:t>
            </a:r>
            <a:r>
              <a:rPr lang="nl-BE" dirty="0" smtClean="0"/>
              <a:t> </a:t>
            </a:r>
            <a:r>
              <a:rPr lang="nl-BE" dirty="0" err="1" smtClean="0"/>
              <a:t>celda</a:t>
            </a:r>
            <a:r>
              <a:rPr lang="nl-BE" dirty="0" smtClean="0"/>
              <a:t>: </a:t>
            </a:r>
            <a:r>
              <a:rPr lang="nl-BE" dirty="0" err="1" smtClean="0"/>
              <a:t>escalas</a:t>
            </a:r>
            <a:r>
              <a:rPr lang="nl-BE" dirty="0" smtClean="0"/>
              <a:t> de </a:t>
            </a:r>
            <a:r>
              <a:rPr lang="nl-BE" dirty="0" err="1" smtClean="0"/>
              <a:t>color</a:t>
            </a:r>
            <a:r>
              <a:rPr lang="nl-BE" dirty="0" smtClean="0"/>
              <a:t>, </a:t>
            </a:r>
            <a:r>
              <a:rPr lang="nl-BE" dirty="0" err="1" smtClean="0"/>
              <a:t>barras</a:t>
            </a:r>
            <a:r>
              <a:rPr lang="nl-BE" dirty="0" smtClean="0"/>
              <a:t>, </a:t>
            </a:r>
            <a:r>
              <a:rPr lang="nl-BE" dirty="0" err="1" smtClean="0"/>
              <a:t>íconos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Nuevos</a:t>
            </a:r>
            <a:r>
              <a:rPr lang="nl-BE" dirty="0" smtClean="0"/>
              <a:t> </a:t>
            </a:r>
            <a:r>
              <a:rPr lang="nl-BE" dirty="0" err="1" smtClean="0"/>
              <a:t>tipos</a:t>
            </a:r>
            <a:r>
              <a:rPr lang="nl-BE" dirty="0" smtClean="0"/>
              <a:t> en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Además</a:t>
            </a:r>
            <a:r>
              <a:rPr lang="nl-BE" dirty="0" smtClean="0"/>
              <a:t> en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Visión</a:t>
            </a:r>
            <a:r>
              <a:rPr lang="nl-BE" dirty="0" smtClean="0"/>
              <a:t> </a:t>
            </a:r>
            <a:r>
              <a:rPr lang="nl-BE" dirty="0" err="1" smtClean="0"/>
              <a:t>antes</a:t>
            </a:r>
            <a:r>
              <a:rPr lang="nl-BE" dirty="0" smtClean="0"/>
              <a:t> de </a:t>
            </a:r>
            <a:r>
              <a:rPr lang="nl-BE" dirty="0" err="1" smtClean="0"/>
              <a:t>imprimir</a:t>
            </a:r>
            <a:r>
              <a:rPr lang="nl-BE" dirty="0" smtClean="0"/>
              <a:t> &gt; </a:t>
            </a:r>
            <a:r>
              <a:rPr lang="nl-BE" dirty="0" err="1" smtClean="0"/>
              <a:t>reducir</a:t>
            </a:r>
            <a:endParaRPr lang="nl-BE" dirty="0" smtClean="0"/>
          </a:p>
          <a:p>
            <a:r>
              <a:rPr lang="nl-BE" dirty="0" err="1" smtClean="0"/>
              <a:t>Filtrar</a:t>
            </a:r>
            <a:r>
              <a:rPr lang="nl-BE" dirty="0" smtClean="0"/>
              <a:t> por </a:t>
            </a:r>
            <a:r>
              <a:rPr lang="nl-BE" dirty="0" err="1" smtClean="0"/>
              <a:t>fecha</a:t>
            </a:r>
            <a:endParaRPr lang="nl-BE" dirty="0" smtClean="0"/>
          </a:p>
          <a:p>
            <a:r>
              <a:rPr lang="nl-BE" dirty="0" err="1" smtClean="0"/>
              <a:t>Quitar</a:t>
            </a:r>
            <a:r>
              <a:rPr lang="nl-BE" dirty="0" smtClean="0"/>
              <a:t> </a:t>
            </a:r>
            <a:r>
              <a:rPr lang="nl-BE" dirty="0" err="1" smtClean="0"/>
              <a:t>valores</a:t>
            </a:r>
            <a:r>
              <a:rPr lang="nl-BE" dirty="0" smtClean="0"/>
              <a:t> </a:t>
            </a:r>
            <a:r>
              <a:rPr lang="nl-BE" dirty="0" err="1" smtClean="0"/>
              <a:t>reduplicados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6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2007</a:t>
            </a:r>
            <a:endParaRPr lang="nl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ea typeface="Tahoma"/>
                <a:cs typeface="Tahoma"/>
              </a:rPr>
              <a:t>Cinta </a:t>
            </a:r>
            <a:r>
              <a:rPr lang="nl-BE" dirty="0"/>
              <a:t>en </a:t>
            </a:r>
            <a:r>
              <a:rPr lang="nl-BE" dirty="0" err="1"/>
              <a:t>vez</a:t>
            </a:r>
            <a:r>
              <a:rPr lang="nl-BE" dirty="0"/>
              <a:t> de </a:t>
            </a:r>
            <a:r>
              <a:rPr lang="nl-BE" dirty="0" err="1"/>
              <a:t>menú</a:t>
            </a:r>
            <a:endParaRPr lang="nl-BE" dirty="0"/>
          </a:p>
          <a:p>
            <a:r>
              <a:rPr lang="nl-BE" dirty="0" err="1"/>
              <a:t>Bibliografía</a:t>
            </a:r>
            <a:endParaRPr lang="nl-BE" dirty="0"/>
          </a:p>
          <a:p>
            <a:r>
              <a:rPr lang="nl-BE" dirty="0" err="1"/>
              <a:t>Más</a:t>
            </a:r>
            <a:r>
              <a:rPr lang="nl-BE" dirty="0"/>
              <a:t> </a:t>
            </a:r>
            <a:r>
              <a:rPr lang="nl-BE" dirty="0" err="1"/>
              <a:t>modelos</a:t>
            </a:r>
            <a:r>
              <a:rPr lang="nl-BE" dirty="0"/>
              <a:t> </a:t>
            </a:r>
            <a:r>
              <a:rPr lang="nl-BE" dirty="0" err="1"/>
              <a:t>como</a:t>
            </a:r>
            <a:r>
              <a:rPr lang="nl-BE" dirty="0"/>
              <a:t> el </a:t>
            </a:r>
            <a:r>
              <a:rPr lang="nl-BE" dirty="0" err="1"/>
              <a:t>folleto</a:t>
            </a:r>
            <a:endParaRPr lang="nl-BE" dirty="0"/>
          </a:p>
          <a:p>
            <a:r>
              <a:rPr lang="nl-BE" dirty="0"/>
              <a:t>Editor de </a:t>
            </a:r>
            <a:r>
              <a:rPr lang="nl-BE" dirty="0" err="1"/>
              <a:t>ecuaciones</a:t>
            </a:r>
            <a:r>
              <a:rPr lang="nl-BE" dirty="0"/>
              <a:t> </a:t>
            </a:r>
            <a:r>
              <a:rPr lang="nl-BE" dirty="0" err="1"/>
              <a:t>mejorado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5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2010</a:t>
            </a:r>
            <a:endParaRPr lang="nl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Versión</a:t>
            </a:r>
            <a:r>
              <a:rPr lang="nl-BE" dirty="0" smtClean="0"/>
              <a:t> en </a:t>
            </a:r>
            <a:r>
              <a:rPr lang="nl-BE" dirty="0" err="1" smtClean="0"/>
              <a:t>línea</a:t>
            </a:r>
            <a:endParaRPr lang="nl-BE" dirty="0" smtClean="0"/>
          </a:p>
          <a:p>
            <a:r>
              <a:rPr lang="nl-BE" dirty="0" err="1" smtClean="0"/>
              <a:t>Copia</a:t>
            </a:r>
            <a:r>
              <a:rPr lang="nl-BE" dirty="0" smtClean="0"/>
              <a:t> de </a:t>
            </a:r>
            <a:r>
              <a:rPr lang="nl-BE" dirty="0" err="1" smtClean="0"/>
              <a:t>pantalla</a:t>
            </a:r>
            <a:endParaRPr lang="nl-BE" dirty="0" smtClean="0"/>
          </a:p>
          <a:p>
            <a:r>
              <a:rPr lang="nl-BE" dirty="0" err="1" smtClean="0"/>
              <a:t>Quitar</a:t>
            </a:r>
            <a:r>
              <a:rPr lang="nl-BE" dirty="0" smtClean="0"/>
              <a:t> </a:t>
            </a:r>
            <a:r>
              <a:rPr lang="nl-BE" dirty="0" err="1" smtClean="0"/>
              <a:t>fondeo</a:t>
            </a:r>
            <a:r>
              <a:rPr lang="nl-BE" dirty="0" smtClean="0"/>
              <a:t> de </a:t>
            </a:r>
            <a:r>
              <a:rPr lang="nl-BE" dirty="0" err="1" smtClean="0"/>
              <a:t>una</a:t>
            </a:r>
            <a:r>
              <a:rPr lang="nl-BE" dirty="0" smtClean="0"/>
              <a:t> </a:t>
            </a:r>
            <a:r>
              <a:rPr lang="nl-BE" dirty="0" err="1" smtClean="0"/>
              <a:t>imagen</a:t>
            </a:r>
            <a:endParaRPr lang="nl-BE" dirty="0" smtClean="0"/>
          </a:p>
          <a:p>
            <a:r>
              <a:rPr lang="nl-BE" dirty="0" err="1" smtClean="0"/>
              <a:t>Imprimir</a:t>
            </a:r>
            <a:r>
              <a:rPr lang="nl-BE" dirty="0" smtClean="0"/>
              <a:t> </a:t>
            </a:r>
            <a:r>
              <a:rPr lang="nl-BE" dirty="0" err="1" smtClean="0"/>
              <a:t>siempre</a:t>
            </a:r>
            <a:r>
              <a:rPr lang="nl-BE" dirty="0" smtClean="0"/>
              <a:t> da </a:t>
            </a:r>
            <a:r>
              <a:rPr lang="nl-BE" dirty="0" err="1" smtClean="0"/>
              <a:t>ejemplo</a:t>
            </a:r>
            <a:r>
              <a:rPr lang="nl-BE" dirty="0" smtClean="0"/>
              <a:t> ante </a:t>
            </a:r>
            <a:r>
              <a:rPr lang="nl-BE" dirty="0" err="1" smtClean="0"/>
              <a:t>impresión</a:t>
            </a:r>
            <a:endParaRPr lang="nl-BE" dirty="0" smtClean="0"/>
          </a:p>
          <a:p>
            <a:r>
              <a:rPr lang="nl-BE" dirty="0" err="1" smtClean="0"/>
              <a:t>Smartart</a:t>
            </a:r>
            <a:endParaRPr lang="nl-BE" dirty="0" smtClean="0"/>
          </a:p>
          <a:p>
            <a:r>
              <a:rPr lang="nl-BE" dirty="0" smtClean="0"/>
              <a:t>Excel: </a:t>
            </a:r>
            <a:r>
              <a:rPr lang="nl-BE" dirty="0" err="1" smtClean="0"/>
              <a:t>gráficos</a:t>
            </a:r>
            <a:r>
              <a:rPr lang="nl-BE" dirty="0" smtClean="0"/>
              <a:t> en la </a:t>
            </a:r>
            <a:r>
              <a:rPr lang="nl-BE" dirty="0" err="1" smtClean="0"/>
              <a:t>celda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7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2013</a:t>
            </a:r>
            <a:endParaRPr lang="nl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Edición</a:t>
            </a:r>
            <a:r>
              <a:rPr lang="nl-BE" dirty="0" smtClean="0"/>
              <a:t> de video en PPT</a:t>
            </a:r>
          </a:p>
          <a:p>
            <a:r>
              <a:rPr lang="nl-BE" dirty="0" err="1" smtClean="0"/>
              <a:t>Abrir</a:t>
            </a:r>
            <a:r>
              <a:rPr lang="nl-BE" dirty="0" smtClean="0"/>
              <a:t> en </a:t>
            </a:r>
            <a:r>
              <a:rPr lang="nl-BE" dirty="0" err="1" smtClean="0"/>
              <a:t>Onedrive</a:t>
            </a:r>
            <a:r>
              <a:rPr lang="nl-BE" dirty="0" smtClean="0"/>
              <a:t>, </a:t>
            </a:r>
            <a:r>
              <a:rPr lang="nl-BE" dirty="0" err="1" smtClean="0"/>
              <a:t>guardar</a:t>
            </a:r>
            <a:r>
              <a:rPr lang="nl-BE" dirty="0" smtClean="0"/>
              <a:t> en </a:t>
            </a:r>
            <a:r>
              <a:rPr lang="nl-BE" dirty="0" err="1" smtClean="0"/>
              <a:t>Onedrive</a:t>
            </a:r>
            <a:r>
              <a:rPr lang="nl-BE" dirty="0" smtClean="0"/>
              <a:t>, </a:t>
            </a:r>
            <a:r>
              <a:rPr lang="nl-BE" dirty="0" err="1" smtClean="0"/>
              <a:t>colaboración</a:t>
            </a:r>
            <a:r>
              <a:rPr lang="nl-BE" dirty="0" smtClean="0"/>
              <a:t> </a:t>
            </a:r>
            <a:r>
              <a:rPr lang="nl-BE" dirty="0" err="1" smtClean="0"/>
              <a:t>tiempo</a:t>
            </a:r>
            <a:r>
              <a:rPr lang="nl-BE" dirty="0" smtClean="0"/>
              <a:t> real</a:t>
            </a:r>
            <a:br>
              <a:rPr lang="nl-BE" dirty="0" smtClean="0"/>
            </a:br>
            <a:r>
              <a:rPr lang="nl-BE" dirty="0">
                <a:hlinkClick r:id="rId3"/>
              </a:rPr>
              <a:t>http://office.microsoft.com/nl-be/support/nieuw-in-office-2013-HA102830213.aspx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64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Colaborar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‘</a:t>
            </a:r>
            <a:r>
              <a:rPr lang="nl-BE" dirty="0" err="1" smtClean="0"/>
              <a:t>Where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left</a:t>
            </a:r>
            <a:r>
              <a:rPr lang="nl-BE" dirty="0" smtClean="0"/>
              <a:t> off’ – </a:t>
            </a:r>
            <a:r>
              <a:rPr lang="nl-BE" dirty="0" err="1" smtClean="0"/>
              <a:t>lugar</a:t>
            </a:r>
            <a:r>
              <a:rPr lang="nl-BE" dirty="0" smtClean="0"/>
              <a:t> </a:t>
            </a:r>
            <a:r>
              <a:rPr lang="nl-BE" dirty="0" err="1" smtClean="0"/>
              <a:t>donde</a:t>
            </a:r>
            <a:r>
              <a:rPr lang="nl-BE" dirty="0" smtClean="0"/>
              <a:t> </a:t>
            </a:r>
            <a:r>
              <a:rPr lang="nl-BE" dirty="0" err="1" smtClean="0"/>
              <a:t>trabajaste</a:t>
            </a:r>
            <a:r>
              <a:rPr lang="nl-BE" dirty="0" smtClean="0"/>
              <a:t> </a:t>
            </a:r>
            <a:r>
              <a:rPr lang="nl-BE" dirty="0" err="1" smtClean="0"/>
              <a:t>antes</a:t>
            </a:r>
            <a:endParaRPr lang="nl-BE" dirty="0" smtClean="0"/>
          </a:p>
          <a:p>
            <a:r>
              <a:rPr lang="nl-BE" dirty="0" smtClean="0"/>
              <a:t>Los </a:t>
            </a:r>
            <a:r>
              <a:rPr lang="nl-BE" dirty="0" err="1" smtClean="0"/>
              <a:t>documentos</a:t>
            </a:r>
            <a:r>
              <a:rPr lang="nl-BE" dirty="0" smtClean="0"/>
              <a:t> se </a:t>
            </a:r>
            <a:r>
              <a:rPr lang="nl-BE" dirty="0" err="1" smtClean="0"/>
              <a:t>guardan</a:t>
            </a:r>
            <a:r>
              <a:rPr lang="nl-BE" dirty="0" smtClean="0"/>
              <a:t> en la </a:t>
            </a:r>
            <a:r>
              <a:rPr lang="nl-BE" dirty="0" err="1" smtClean="0"/>
              <a:t>nube</a:t>
            </a:r>
            <a:endParaRPr lang="nl-BE" dirty="0" smtClean="0"/>
          </a:p>
          <a:p>
            <a:pPr lvl="1"/>
            <a:r>
              <a:rPr lang="nl-BE" dirty="0" err="1" smtClean="0"/>
              <a:t>Puede</a:t>
            </a:r>
            <a:r>
              <a:rPr lang="nl-BE" dirty="0" smtClean="0"/>
              <a:t> </a:t>
            </a:r>
            <a:r>
              <a:rPr lang="nl-BE" dirty="0" err="1" smtClean="0"/>
              <a:t>ser</a:t>
            </a:r>
            <a:r>
              <a:rPr lang="nl-BE" dirty="0" smtClean="0"/>
              <a:t> el </a:t>
            </a:r>
            <a:r>
              <a:rPr lang="nl-BE" dirty="0" err="1" smtClean="0"/>
              <a:t>Onedrive</a:t>
            </a:r>
            <a:r>
              <a:rPr lang="nl-BE" dirty="0" smtClean="0"/>
              <a:t> gratis</a:t>
            </a:r>
          </a:p>
          <a:p>
            <a:r>
              <a:rPr lang="nl-BE" dirty="0" err="1" smtClean="0"/>
              <a:t>Posibilidad</a:t>
            </a:r>
            <a:r>
              <a:rPr lang="nl-BE" dirty="0" smtClean="0"/>
              <a:t> de </a:t>
            </a:r>
            <a:r>
              <a:rPr lang="nl-BE" dirty="0" err="1" smtClean="0"/>
              <a:t>compartir</a:t>
            </a:r>
            <a:r>
              <a:rPr lang="nl-BE" dirty="0" smtClean="0"/>
              <a:t> y </a:t>
            </a:r>
            <a:r>
              <a:rPr lang="nl-BE" dirty="0" err="1" smtClean="0"/>
              <a:t>colaborar</a:t>
            </a:r>
            <a:r>
              <a:rPr lang="nl-BE" dirty="0" smtClean="0"/>
              <a:t> en </a:t>
            </a:r>
            <a:r>
              <a:rPr lang="nl-BE" dirty="0" err="1" smtClean="0"/>
              <a:t>tiempo</a:t>
            </a:r>
            <a:r>
              <a:rPr lang="nl-BE" dirty="0" smtClean="0"/>
              <a:t> real</a:t>
            </a:r>
          </a:p>
          <a:p>
            <a:pPr lvl="1"/>
            <a:r>
              <a:rPr lang="nl-BE" dirty="0" err="1" smtClean="0"/>
              <a:t>Mejor</a:t>
            </a:r>
            <a:r>
              <a:rPr lang="nl-BE" dirty="0" smtClean="0"/>
              <a:t> en Office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Imágenes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Quitar</a:t>
            </a:r>
            <a:r>
              <a:rPr lang="nl-BE" dirty="0" smtClean="0"/>
              <a:t> </a:t>
            </a:r>
            <a:r>
              <a:rPr lang="nl-BE" dirty="0" err="1" smtClean="0"/>
              <a:t>fondo</a:t>
            </a:r>
            <a:endParaRPr lang="nl-BE" dirty="0" smtClean="0"/>
          </a:p>
          <a:p>
            <a:r>
              <a:rPr lang="nl-BE" dirty="0" err="1" smtClean="0"/>
              <a:t>Smartart</a:t>
            </a:r>
            <a:endParaRPr lang="nl-B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1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Más </a:t>
            </a:r>
            <a:r>
              <a:rPr lang="nl-BE" dirty="0" err="1" smtClean="0"/>
              <a:t>cosas</a:t>
            </a:r>
            <a:r>
              <a:rPr lang="nl-BE" dirty="0" smtClean="0"/>
              <a:t> para </a:t>
            </a:r>
            <a:r>
              <a:rPr lang="nl-BE" dirty="0" err="1" smtClean="0"/>
              <a:t>imágenes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En Google: </a:t>
            </a:r>
            <a:r>
              <a:rPr lang="nl-BE" dirty="0" err="1" smtClean="0"/>
              <a:t>buscar</a:t>
            </a:r>
            <a:r>
              <a:rPr lang="nl-BE" dirty="0" smtClean="0"/>
              <a:t> por </a:t>
            </a:r>
            <a:r>
              <a:rPr lang="nl-BE" dirty="0" err="1" smtClean="0"/>
              <a:t>tipo</a:t>
            </a:r>
            <a:r>
              <a:rPr lang="nl-BE" dirty="0" smtClean="0"/>
              <a:t> – </a:t>
            </a:r>
            <a:r>
              <a:rPr lang="nl-BE" dirty="0" err="1" smtClean="0"/>
              <a:t>color</a:t>
            </a:r>
            <a:r>
              <a:rPr lang="nl-BE" dirty="0" smtClean="0"/>
              <a:t> – </a:t>
            </a:r>
            <a:r>
              <a:rPr lang="nl-BE" b="1" dirty="0" err="1" smtClean="0"/>
              <a:t>licencia</a:t>
            </a:r>
            <a:r>
              <a:rPr lang="nl-BE" b="1" dirty="0" smtClean="0"/>
              <a:t> de </a:t>
            </a:r>
            <a:r>
              <a:rPr lang="nl-BE" b="1" dirty="0" err="1" smtClean="0"/>
              <a:t>utilización</a:t>
            </a:r>
            <a:endParaRPr lang="nl-BE" b="1" dirty="0" smtClean="0"/>
          </a:p>
          <a:p>
            <a:endParaRPr lang="nl-BE" dirty="0" smtClean="0"/>
          </a:p>
          <a:p>
            <a:r>
              <a:rPr lang="nl-BE" dirty="0" smtClean="0"/>
              <a:t>Más: </a:t>
            </a:r>
            <a:r>
              <a:rPr lang="nl-BE" dirty="0" smtClean="0">
                <a:hlinkClick r:id="rId2"/>
              </a:rPr>
              <a:t>www.hlrnet.com/intgrap.htm</a:t>
            </a:r>
            <a:endParaRPr lang="nl-BE" dirty="0" smtClean="0"/>
          </a:p>
          <a:p>
            <a:pPr lvl="1"/>
            <a:r>
              <a:rPr lang="nl-BE" dirty="0" err="1" smtClean="0"/>
              <a:t>Dibujar</a:t>
            </a:r>
            <a:r>
              <a:rPr lang="nl-BE" dirty="0" smtClean="0"/>
              <a:t> en línea</a:t>
            </a:r>
          </a:p>
          <a:p>
            <a:pPr lvl="1"/>
            <a:r>
              <a:rPr lang="nl-BE" dirty="0" err="1" smtClean="0"/>
              <a:t>Bibliotecas</a:t>
            </a:r>
            <a:r>
              <a:rPr lang="nl-BE" dirty="0" smtClean="0"/>
              <a:t> de </a:t>
            </a:r>
            <a:r>
              <a:rPr lang="nl-BE" dirty="0" err="1" smtClean="0"/>
              <a:t>imágenes</a:t>
            </a:r>
            <a:endParaRPr lang="nl-BE" dirty="0" smtClean="0"/>
          </a:p>
          <a:p>
            <a:pPr lvl="1"/>
            <a:r>
              <a:rPr lang="nl-BE" dirty="0" err="1" smtClean="0"/>
              <a:t>Producir</a:t>
            </a:r>
            <a:r>
              <a:rPr lang="nl-BE" dirty="0" smtClean="0"/>
              <a:t> </a:t>
            </a:r>
            <a:r>
              <a:rPr lang="nl-BE" dirty="0" err="1" smtClean="0"/>
              <a:t>infográficos</a:t>
            </a:r>
            <a:r>
              <a:rPr lang="nl-BE" dirty="0" smtClean="0"/>
              <a:t>, </a:t>
            </a:r>
            <a:r>
              <a:rPr lang="nl-BE" dirty="0" err="1" smtClean="0"/>
              <a:t>líneas</a:t>
            </a:r>
            <a:r>
              <a:rPr lang="nl-BE" dirty="0" smtClean="0"/>
              <a:t> </a:t>
            </a:r>
            <a:r>
              <a:rPr lang="nl-BE" dirty="0" err="1" smtClean="0"/>
              <a:t>temporales</a:t>
            </a:r>
            <a:r>
              <a:rPr lang="nl-BE" dirty="0" smtClean="0"/>
              <a:t> </a:t>
            </a:r>
            <a:r>
              <a:rPr lang="nl-BE" dirty="0" err="1" smtClean="0"/>
              <a:t>etc</a:t>
            </a:r>
            <a:r>
              <a:rPr lang="nl-BE" dirty="0" smtClean="0"/>
              <a:t>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Videos</a:t>
            </a:r>
            <a:r>
              <a:rPr lang="nl-BE" dirty="0" smtClean="0"/>
              <a:t> en PPT</a:t>
            </a:r>
          </a:p>
          <a:p>
            <a:pPr lvl="1"/>
            <a:r>
              <a:rPr lang="nl-BE" dirty="0" err="1" smtClean="0"/>
              <a:t>Cortar</a:t>
            </a:r>
            <a:endParaRPr lang="nl-BE" dirty="0" smtClean="0"/>
          </a:p>
          <a:p>
            <a:pPr lvl="1"/>
            <a:r>
              <a:rPr lang="nl-BE" dirty="0" err="1" smtClean="0"/>
              <a:t>Usar</a:t>
            </a:r>
            <a:r>
              <a:rPr lang="nl-BE" dirty="0" smtClean="0"/>
              <a:t> </a:t>
            </a:r>
            <a:r>
              <a:rPr lang="nl-BE" dirty="0" err="1" smtClean="0"/>
              <a:t>figura</a:t>
            </a:r>
            <a:r>
              <a:rPr lang="nl-BE" dirty="0" smtClean="0"/>
              <a:t> </a:t>
            </a:r>
            <a:r>
              <a:rPr lang="nl-BE" dirty="0" err="1" smtClean="0"/>
              <a:t>como</a:t>
            </a:r>
            <a:r>
              <a:rPr lang="nl-BE" dirty="0" smtClean="0"/>
              <a:t> molde</a:t>
            </a:r>
          </a:p>
          <a:p>
            <a:pPr lvl="1"/>
            <a:r>
              <a:rPr lang="nl-BE" dirty="0" err="1" smtClean="0"/>
              <a:t>Rotación</a:t>
            </a:r>
            <a:r>
              <a:rPr lang="nl-BE" dirty="0" smtClean="0"/>
              <a:t> 3D</a:t>
            </a:r>
          </a:p>
          <a:p>
            <a:pPr lvl="1"/>
            <a:r>
              <a:rPr lang="nl-BE" dirty="0" err="1" smtClean="0"/>
              <a:t>Insertar</a:t>
            </a:r>
            <a:r>
              <a:rPr lang="nl-BE" dirty="0" smtClean="0"/>
              <a:t> </a:t>
            </a:r>
            <a:r>
              <a:rPr lang="nl-BE" dirty="0" err="1" smtClean="0"/>
              <a:t>desde</a:t>
            </a:r>
            <a:r>
              <a:rPr lang="nl-BE" dirty="0" smtClean="0"/>
              <a:t> YT</a:t>
            </a:r>
          </a:p>
          <a:p>
            <a:r>
              <a:rPr lang="nl-BE" dirty="0" smtClean="0"/>
              <a:t>¿</a:t>
            </a:r>
            <a:r>
              <a:rPr lang="nl-BE" dirty="0" err="1" smtClean="0"/>
              <a:t>Guadar</a:t>
            </a:r>
            <a:r>
              <a:rPr lang="nl-BE" dirty="0" smtClean="0"/>
              <a:t> </a:t>
            </a:r>
            <a:r>
              <a:rPr lang="nl-BE" dirty="0" err="1" smtClean="0"/>
              <a:t>desde</a:t>
            </a:r>
            <a:r>
              <a:rPr lang="nl-BE" dirty="0" smtClean="0"/>
              <a:t> YT? </a:t>
            </a:r>
          </a:p>
          <a:p>
            <a:pPr lvl="1"/>
            <a:r>
              <a:rPr lang="nl-BE" dirty="0" smtClean="0"/>
              <a:t>Videodownloadhelper en 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4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Imprimir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Siempre</a:t>
            </a:r>
            <a:r>
              <a:rPr lang="nl-BE" dirty="0" smtClean="0"/>
              <a:t> se </a:t>
            </a:r>
            <a:r>
              <a:rPr lang="nl-BE" dirty="0" err="1" smtClean="0"/>
              <a:t>tiene</a:t>
            </a:r>
            <a:r>
              <a:rPr lang="nl-BE" dirty="0" smtClean="0"/>
              <a:t> </a:t>
            </a:r>
            <a:r>
              <a:rPr lang="nl-BE" dirty="0" err="1" smtClean="0"/>
              <a:t>una</a:t>
            </a:r>
            <a:r>
              <a:rPr lang="nl-BE" dirty="0" smtClean="0"/>
              <a:t> </a:t>
            </a:r>
            <a:r>
              <a:rPr lang="nl-BE" dirty="0" err="1" smtClean="0"/>
              <a:t>imagen</a:t>
            </a:r>
            <a:r>
              <a:rPr lang="nl-BE" dirty="0" smtClean="0"/>
              <a:t> </a:t>
            </a:r>
            <a:r>
              <a:rPr lang="nl-BE" dirty="0" err="1" smtClean="0"/>
              <a:t>antes</a:t>
            </a:r>
            <a:r>
              <a:rPr lang="nl-BE" dirty="0" smtClean="0"/>
              <a:t> de </a:t>
            </a:r>
            <a:r>
              <a:rPr lang="nl-BE" dirty="0" err="1" smtClean="0"/>
              <a:t>imprimir</a:t>
            </a:r>
            <a:endParaRPr lang="nl-BE" dirty="0" smtClean="0"/>
          </a:p>
          <a:p>
            <a:r>
              <a:rPr lang="nl-BE" dirty="0" smtClean="0"/>
              <a:t>Se </a:t>
            </a:r>
            <a:r>
              <a:rPr lang="nl-BE" dirty="0" err="1" smtClean="0"/>
              <a:t>puede</a:t>
            </a:r>
            <a:r>
              <a:rPr lang="nl-BE" dirty="0" smtClean="0"/>
              <a:t> </a:t>
            </a:r>
            <a:r>
              <a:rPr lang="nl-BE" dirty="0" err="1" smtClean="0"/>
              <a:t>reducir</a:t>
            </a:r>
            <a:r>
              <a:rPr lang="nl-BE" dirty="0" smtClean="0"/>
              <a:t> la </a:t>
            </a:r>
            <a:r>
              <a:rPr lang="nl-BE" dirty="0" err="1" smtClean="0"/>
              <a:t>escala</a:t>
            </a:r>
            <a:endParaRPr lang="nl-BE" dirty="0" smtClean="0"/>
          </a:p>
          <a:p>
            <a:r>
              <a:rPr lang="nl-BE" dirty="0" smtClean="0"/>
              <a:t>Se </a:t>
            </a:r>
            <a:r>
              <a:rPr lang="nl-BE" dirty="0" err="1" smtClean="0"/>
              <a:t>puede</a:t>
            </a:r>
            <a:r>
              <a:rPr lang="nl-BE" dirty="0" smtClean="0"/>
              <a:t> </a:t>
            </a:r>
            <a:r>
              <a:rPr lang="nl-BE" dirty="0" err="1" smtClean="0"/>
              <a:t>guardar</a:t>
            </a:r>
            <a:r>
              <a:rPr lang="nl-BE" dirty="0" smtClean="0"/>
              <a:t> </a:t>
            </a:r>
            <a:r>
              <a:rPr lang="nl-BE" dirty="0" err="1" smtClean="0"/>
              <a:t>como</a:t>
            </a:r>
            <a:r>
              <a:rPr lang="nl-BE" dirty="0" smtClean="0"/>
              <a:t> </a:t>
            </a:r>
            <a:r>
              <a:rPr lang="nl-BE" dirty="0" smtClean="0"/>
              <a:t>PDF</a:t>
            </a:r>
          </a:p>
          <a:p>
            <a:endParaRPr lang="nl-BE" dirty="0"/>
          </a:p>
          <a:p>
            <a:r>
              <a:rPr lang="nl-BE" dirty="0" err="1" smtClean="0"/>
              <a:t>Exportar</a:t>
            </a:r>
            <a:r>
              <a:rPr lang="nl-BE" dirty="0" smtClean="0"/>
              <a:t> de </a:t>
            </a:r>
            <a:r>
              <a:rPr lang="nl-BE" dirty="0" err="1" smtClean="0"/>
              <a:t>Powerpoint</a:t>
            </a:r>
            <a:r>
              <a:rPr lang="nl-BE" dirty="0" smtClean="0"/>
              <a:t> a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5548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Ayudas de escritura</Template>
  <TotalTime>112</TotalTime>
  <Words>265</Words>
  <Application>Microsoft Office PowerPoint</Application>
  <PresentationFormat>Aangepast</PresentationFormat>
  <Paragraphs>81</Paragraphs>
  <Slides>12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ren-gt</vt:lpstr>
      <vt:lpstr>Office: lo nuevo y bonito</vt:lpstr>
      <vt:lpstr>2007</vt:lpstr>
      <vt:lpstr>2010</vt:lpstr>
      <vt:lpstr>2013</vt:lpstr>
      <vt:lpstr>Colaborar</vt:lpstr>
      <vt:lpstr>Imágenes</vt:lpstr>
      <vt:lpstr>Más cosas para imágenes</vt:lpstr>
      <vt:lpstr>Videos</vt:lpstr>
      <vt:lpstr>Imprimir</vt:lpstr>
      <vt:lpstr>PDF</vt:lpstr>
      <vt:lpstr>Gráficos en Excel</vt:lpstr>
      <vt:lpstr>Además en Excel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Office: lo nuevo y bonito</dc:title>
  <dc:creator>Hans Le Roy</dc:creator>
  <cp:lastModifiedBy>Hans Le Roy</cp:lastModifiedBy>
  <cp:revision>7</cp:revision>
  <dcterms:created xsi:type="dcterms:W3CDTF">2015-10-25T17:12:28Z</dcterms:created>
  <dcterms:modified xsi:type="dcterms:W3CDTF">2015-10-26T16:32:54Z</dcterms:modified>
</cp:coreProperties>
</file>