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73" r:id="rId3"/>
    <p:sldId id="276" r:id="rId4"/>
    <p:sldId id="277" r:id="rId5"/>
    <p:sldId id="278" r:id="rId6"/>
    <p:sldId id="286" r:id="rId7"/>
    <p:sldId id="285" r:id="rId8"/>
    <p:sldId id="284" r:id="rId9"/>
    <p:sldId id="279" r:id="rId10"/>
    <p:sldId id="283" r:id="rId11"/>
    <p:sldId id="287" r:id="rId12"/>
    <p:sldId id="280" r:id="rId13"/>
    <p:sldId id="281" r:id="rId14"/>
    <p:sldId id="282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0" autoAdjust="0"/>
  </p:normalViewPr>
  <p:slideViewPr>
    <p:cSldViewPr snapToGrid="0">
      <p:cViewPr>
        <p:scale>
          <a:sx n="66" d="100"/>
          <a:sy n="66" d="100"/>
        </p:scale>
        <p:origin x="96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48155-3958-45E6-89AE-9CAE828F030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6CDEDF-8684-499F-B23D-804E2F2B56A3}">
      <dgm:prSet phldrT="[Tekst]"/>
      <dgm:spPr/>
      <dgm:t>
        <a:bodyPr/>
        <a:lstStyle/>
        <a:p>
          <a:r>
            <a:rPr lang="nl-BE" dirty="0" err="1" smtClean="0"/>
            <a:t>Discover</a:t>
          </a:r>
          <a:endParaRPr lang="en-US" dirty="0"/>
        </a:p>
      </dgm:t>
    </dgm:pt>
    <dgm:pt modelId="{DA66F380-4E41-422D-A19F-14B06BC4A4E7}" type="parTrans" cxnId="{4BC4902E-71C0-4D24-8143-A3294BEE2BD0}">
      <dgm:prSet/>
      <dgm:spPr/>
      <dgm:t>
        <a:bodyPr/>
        <a:lstStyle/>
        <a:p>
          <a:endParaRPr lang="en-US"/>
        </a:p>
      </dgm:t>
    </dgm:pt>
    <dgm:pt modelId="{D3D89387-7393-4B64-9A07-2FA8FC2DAC0A}" type="sibTrans" cxnId="{4BC4902E-71C0-4D24-8143-A3294BEE2BD0}">
      <dgm:prSet/>
      <dgm:spPr/>
      <dgm:t>
        <a:bodyPr/>
        <a:lstStyle/>
        <a:p>
          <a:endParaRPr lang="en-US"/>
        </a:p>
      </dgm:t>
    </dgm:pt>
    <dgm:pt modelId="{F47E581F-6008-4564-8521-13551E371859}">
      <dgm:prSet phldrT="[Tekst]"/>
      <dgm:spPr/>
      <dgm:t>
        <a:bodyPr/>
        <a:lstStyle/>
        <a:p>
          <a:r>
            <a:rPr lang="nl-BE" dirty="0" smtClean="0"/>
            <a:t>These </a:t>
          </a:r>
          <a:r>
            <a:rPr lang="nl-BE" dirty="0" err="1" smtClean="0"/>
            <a:t>walkthroughs</a:t>
          </a:r>
          <a:endParaRPr lang="en-US" dirty="0"/>
        </a:p>
      </dgm:t>
    </dgm:pt>
    <dgm:pt modelId="{FD42DA60-6C36-4128-B31D-218C7AE00599}" type="parTrans" cxnId="{91466B0A-E97F-4E7A-BA36-624554762DDF}">
      <dgm:prSet/>
      <dgm:spPr/>
      <dgm:t>
        <a:bodyPr/>
        <a:lstStyle/>
        <a:p>
          <a:endParaRPr lang="en-US"/>
        </a:p>
      </dgm:t>
    </dgm:pt>
    <dgm:pt modelId="{85ACFB23-B78B-495C-A67C-19B2A96E6966}" type="sibTrans" cxnId="{91466B0A-E97F-4E7A-BA36-624554762DDF}">
      <dgm:prSet/>
      <dgm:spPr/>
      <dgm:t>
        <a:bodyPr/>
        <a:lstStyle/>
        <a:p>
          <a:endParaRPr lang="en-US"/>
        </a:p>
      </dgm:t>
    </dgm:pt>
    <dgm:pt modelId="{DB48A4CF-84D4-4285-87B7-7B2D30EA662E}">
      <dgm:prSet phldrT="[Tekst]"/>
      <dgm:spPr/>
      <dgm:t>
        <a:bodyPr/>
        <a:lstStyle/>
        <a:p>
          <a:r>
            <a:rPr lang="nl-BE" dirty="0" err="1" smtClean="0"/>
            <a:t>Some</a:t>
          </a:r>
          <a:r>
            <a:rPr lang="nl-BE" dirty="0" smtClean="0"/>
            <a:t> </a:t>
          </a:r>
          <a:r>
            <a:rPr lang="nl-BE" dirty="0" err="1" smtClean="0"/>
            <a:t>possibilities</a:t>
          </a:r>
          <a:endParaRPr lang="en-US" dirty="0"/>
        </a:p>
      </dgm:t>
    </dgm:pt>
    <dgm:pt modelId="{410246AD-4A6E-4F1D-B214-2FE1DF4FA079}" type="parTrans" cxnId="{D0214F2A-1A3B-4CEC-B6AB-DA839846791A}">
      <dgm:prSet/>
      <dgm:spPr/>
      <dgm:t>
        <a:bodyPr/>
        <a:lstStyle/>
        <a:p>
          <a:endParaRPr lang="en-US"/>
        </a:p>
      </dgm:t>
    </dgm:pt>
    <dgm:pt modelId="{5FA66791-5C32-46A5-8B1B-FF5609A09A39}" type="sibTrans" cxnId="{D0214F2A-1A3B-4CEC-B6AB-DA839846791A}">
      <dgm:prSet/>
      <dgm:spPr/>
      <dgm:t>
        <a:bodyPr/>
        <a:lstStyle/>
        <a:p>
          <a:endParaRPr lang="en-US"/>
        </a:p>
      </dgm:t>
    </dgm:pt>
    <dgm:pt modelId="{62BA649D-539B-4295-916A-8C8E6D509BBE}">
      <dgm:prSet phldrT="[Tekst]"/>
      <dgm:spPr/>
      <dgm:t>
        <a:bodyPr/>
        <a:lstStyle/>
        <a:p>
          <a:r>
            <a:rPr lang="nl-BE" dirty="0" smtClean="0"/>
            <a:t>Course</a:t>
          </a:r>
          <a:endParaRPr lang="en-US" dirty="0"/>
        </a:p>
      </dgm:t>
    </dgm:pt>
    <dgm:pt modelId="{F5FF4962-6232-41AD-83F1-5AE311CC032B}" type="parTrans" cxnId="{EE139869-A65A-4E22-9296-F6C8911D3CDA}">
      <dgm:prSet/>
      <dgm:spPr/>
      <dgm:t>
        <a:bodyPr/>
        <a:lstStyle/>
        <a:p>
          <a:endParaRPr lang="en-US"/>
        </a:p>
      </dgm:t>
    </dgm:pt>
    <dgm:pt modelId="{A508B8EE-E827-4AF4-91BF-85B87A219917}" type="sibTrans" cxnId="{EE139869-A65A-4E22-9296-F6C8911D3CDA}">
      <dgm:prSet/>
      <dgm:spPr/>
      <dgm:t>
        <a:bodyPr/>
        <a:lstStyle/>
        <a:p>
          <a:endParaRPr lang="en-US"/>
        </a:p>
      </dgm:t>
    </dgm:pt>
    <dgm:pt modelId="{41F20FE6-35BD-4287-9A2A-543BBC43E914}">
      <dgm:prSet phldrT="[Tekst]"/>
      <dgm:spPr/>
      <dgm:t>
        <a:bodyPr/>
        <a:lstStyle/>
        <a:p>
          <a:r>
            <a:rPr lang="nl-BE" dirty="0" smtClean="0"/>
            <a:t>Context</a:t>
          </a:r>
          <a:endParaRPr lang="en-US" dirty="0"/>
        </a:p>
      </dgm:t>
    </dgm:pt>
    <dgm:pt modelId="{AD88A50D-2406-4750-B877-47F5597D75ED}" type="parTrans" cxnId="{0C8FC08A-3B5C-4BB6-A577-B0605BC54A56}">
      <dgm:prSet/>
      <dgm:spPr/>
      <dgm:t>
        <a:bodyPr/>
        <a:lstStyle/>
        <a:p>
          <a:endParaRPr lang="en-US"/>
        </a:p>
      </dgm:t>
    </dgm:pt>
    <dgm:pt modelId="{360D8BB1-4D16-40C6-8D37-542854B3F8CB}" type="sibTrans" cxnId="{0C8FC08A-3B5C-4BB6-A577-B0605BC54A56}">
      <dgm:prSet/>
      <dgm:spPr/>
      <dgm:t>
        <a:bodyPr/>
        <a:lstStyle/>
        <a:p>
          <a:endParaRPr lang="en-US"/>
        </a:p>
      </dgm:t>
    </dgm:pt>
    <dgm:pt modelId="{158CFE94-FB47-45B0-8546-D3B8727413BC}">
      <dgm:prSet phldrT="[Tekst]"/>
      <dgm:spPr/>
      <dgm:t>
        <a:bodyPr/>
        <a:lstStyle/>
        <a:p>
          <a:r>
            <a:rPr lang="nl-BE" dirty="0" err="1" smtClean="0"/>
            <a:t>What</a:t>
          </a:r>
          <a:r>
            <a:rPr lang="nl-BE" dirty="0" smtClean="0"/>
            <a:t> </a:t>
          </a:r>
          <a:r>
            <a:rPr lang="nl-BE" dirty="0" err="1" smtClean="0"/>
            <a:t>and</a:t>
          </a:r>
          <a:r>
            <a:rPr lang="nl-BE" dirty="0" smtClean="0"/>
            <a:t> </a:t>
          </a:r>
          <a:r>
            <a:rPr lang="nl-BE" dirty="0" err="1" smtClean="0"/>
            <a:t>why</a:t>
          </a:r>
          <a:endParaRPr lang="en-US" dirty="0"/>
        </a:p>
      </dgm:t>
    </dgm:pt>
    <dgm:pt modelId="{88606058-B353-42E6-8DC4-B80EFC3490B9}" type="parTrans" cxnId="{2A357EF3-C134-4897-9DD2-B4619D4F09C7}">
      <dgm:prSet/>
      <dgm:spPr/>
      <dgm:t>
        <a:bodyPr/>
        <a:lstStyle/>
        <a:p>
          <a:endParaRPr lang="en-US"/>
        </a:p>
      </dgm:t>
    </dgm:pt>
    <dgm:pt modelId="{D6A255AE-68E3-4F5E-ADF7-5A02D0DA3B5D}" type="sibTrans" cxnId="{2A357EF3-C134-4897-9DD2-B4619D4F09C7}">
      <dgm:prSet/>
      <dgm:spPr/>
      <dgm:t>
        <a:bodyPr/>
        <a:lstStyle/>
        <a:p>
          <a:endParaRPr lang="en-US"/>
        </a:p>
      </dgm:t>
    </dgm:pt>
    <dgm:pt modelId="{979B532D-3B15-46B3-8C7F-6B84FFDF18EA}">
      <dgm:prSet phldrT="[Tekst]"/>
      <dgm:spPr/>
      <dgm:t>
        <a:bodyPr/>
        <a:lstStyle/>
        <a:p>
          <a:r>
            <a:rPr lang="nl-BE" dirty="0" smtClean="0"/>
            <a:t>How-tos</a:t>
          </a:r>
          <a:endParaRPr lang="en-US" dirty="0"/>
        </a:p>
      </dgm:t>
    </dgm:pt>
    <dgm:pt modelId="{A82F34A0-E438-4BB9-BC7A-E628EE595D12}" type="parTrans" cxnId="{E6E9C7C5-A879-4EB7-A37B-F52FE91F3910}">
      <dgm:prSet/>
      <dgm:spPr/>
      <dgm:t>
        <a:bodyPr/>
        <a:lstStyle/>
        <a:p>
          <a:endParaRPr lang="en-US"/>
        </a:p>
      </dgm:t>
    </dgm:pt>
    <dgm:pt modelId="{34F029EA-31AA-4E7F-A091-36350D465989}" type="sibTrans" cxnId="{E6E9C7C5-A879-4EB7-A37B-F52FE91F3910}">
      <dgm:prSet/>
      <dgm:spPr/>
      <dgm:t>
        <a:bodyPr/>
        <a:lstStyle/>
        <a:p>
          <a:endParaRPr lang="en-US"/>
        </a:p>
      </dgm:t>
    </dgm:pt>
    <dgm:pt modelId="{1EA46F72-C632-4D8C-9433-C98C21AB40B1}">
      <dgm:prSet phldrT="[Tekst]"/>
      <dgm:spPr/>
      <dgm:t>
        <a:bodyPr/>
        <a:lstStyle/>
        <a:p>
          <a:r>
            <a:rPr lang="nl-BE" dirty="0" smtClean="0"/>
            <a:t>Microsoft </a:t>
          </a:r>
          <a:r>
            <a:rPr lang="nl-BE" dirty="0" err="1" smtClean="0"/>
            <a:t>references</a:t>
          </a:r>
          <a:endParaRPr lang="en-US" dirty="0"/>
        </a:p>
      </dgm:t>
    </dgm:pt>
    <dgm:pt modelId="{6138FD89-CC49-4218-B88F-E84DD9EF2F35}" type="parTrans" cxnId="{36E2A9C2-DE48-42F1-B0CE-5BD5899AD8F1}">
      <dgm:prSet/>
      <dgm:spPr/>
      <dgm:t>
        <a:bodyPr/>
        <a:lstStyle/>
        <a:p>
          <a:endParaRPr lang="en-US"/>
        </a:p>
      </dgm:t>
    </dgm:pt>
    <dgm:pt modelId="{5C70EBA4-AC63-4F7E-B4A1-AD7A6A84C3E3}" type="sibTrans" cxnId="{36E2A9C2-DE48-42F1-B0CE-5BD5899AD8F1}">
      <dgm:prSet/>
      <dgm:spPr/>
      <dgm:t>
        <a:bodyPr/>
        <a:lstStyle/>
        <a:p>
          <a:endParaRPr lang="en-US"/>
        </a:p>
      </dgm:t>
    </dgm:pt>
    <dgm:pt modelId="{A66EB599-000B-4566-892C-3C0DBF692197}">
      <dgm:prSet phldrT="[Tekst]"/>
      <dgm:spPr/>
      <dgm:t>
        <a:bodyPr/>
        <a:lstStyle/>
        <a:p>
          <a:r>
            <a:rPr lang="nl-BE" dirty="0" err="1" smtClean="0"/>
            <a:t>Blogposts</a:t>
          </a:r>
          <a:endParaRPr lang="en-US" dirty="0"/>
        </a:p>
      </dgm:t>
    </dgm:pt>
    <dgm:pt modelId="{C4235B62-446E-4D8B-BA40-4834182FC2C9}" type="parTrans" cxnId="{EFB54998-9456-4A1B-AF77-0DB812650A94}">
      <dgm:prSet/>
      <dgm:spPr/>
      <dgm:t>
        <a:bodyPr/>
        <a:lstStyle/>
        <a:p>
          <a:endParaRPr lang="en-US"/>
        </a:p>
      </dgm:t>
    </dgm:pt>
    <dgm:pt modelId="{68D59A6C-AACA-49E0-8313-E38C7CE7066B}" type="sibTrans" cxnId="{EFB54998-9456-4A1B-AF77-0DB812650A94}">
      <dgm:prSet/>
      <dgm:spPr/>
      <dgm:t>
        <a:bodyPr/>
        <a:lstStyle/>
        <a:p>
          <a:endParaRPr lang="en-US"/>
        </a:p>
      </dgm:t>
    </dgm:pt>
    <dgm:pt modelId="{04BEFB87-1DD4-4293-B491-299DC8796692}">
      <dgm:prSet phldrT="[Tekst]"/>
      <dgm:spPr/>
      <dgm:t>
        <a:bodyPr/>
        <a:lstStyle/>
        <a:p>
          <a:r>
            <a:rPr lang="nl-BE" dirty="0" err="1" smtClean="0"/>
            <a:t>Praktice</a:t>
          </a:r>
          <a:endParaRPr lang="en-US" dirty="0"/>
        </a:p>
      </dgm:t>
    </dgm:pt>
    <dgm:pt modelId="{8900247D-C59C-40BB-8F0A-A2A2E99E04CE}" type="parTrans" cxnId="{22ADD25E-7D01-49A7-9D7F-811668C4B480}">
      <dgm:prSet/>
      <dgm:spPr/>
    </dgm:pt>
    <dgm:pt modelId="{BACE92CA-1EEE-4897-91B6-C1097F5B5001}" type="sibTrans" cxnId="{22ADD25E-7D01-49A7-9D7F-811668C4B480}">
      <dgm:prSet/>
      <dgm:spPr/>
    </dgm:pt>
    <dgm:pt modelId="{B46F803F-3A90-4BF7-AB9A-3F9728D46C98}">
      <dgm:prSet phldrT="[Tekst]"/>
      <dgm:spPr/>
      <dgm:t>
        <a:bodyPr/>
        <a:lstStyle/>
        <a:p>
          <a:r>
            <a:rPr lang="nl-BE" dirty="0" err="1" smtClean="0"/>
            <a:t>Exercise</a:t>
          </a:r>
          <a:endParaRPr lang="en-US" dirty="0"/>
        </a:p>
      </dgm:t>
    </dgm:pt>
    <dgm:pt modelId="{100BB68A-9945-4493-8BE2-813FA0A73926}" type="parTrans" cxnId="{09C9DEAB-A160-448D-8395-0A043BFF4A5C}">
      <dgm:prSet/>
      <dgm:spPr/>
    </dgm:pt>
    <dgm:pt modelId="{2842F5CB-40F4-455A-99B4-6599EDF00C3C}" type="sibTrans" cxnId="{09C9DEAB-A160-448D-8395-0A043BFF4A5C}">
      <dgm:prSet/>
      <dgm:spPr/>
    </dgm:pt>
    <dgm:pt modelId="{BB1952A5-480B-406E-9705-ECFA2BB27C73}">
      <dgm:prSet phldrT="[Tekst]"/>
      <dgm:spPr/>
      <dgm:t>
        <a:bodyPr/>
        <a:lstStyle/>
        <a:p>
          <a:r>
            <a:rPr lang="nl-BE" dirty="0" err="1" smtClean="0"/>
            <a:t>Questions</a:t>
          </a:r>
          <a:r>
            <a:rPr lang="nl-BE" dirty="0" smtClean="0"/>
            <a:t>? </a:t>
          </a:r>
          <a:r>
            <a:rPr lang="nl-BE" dirty="0" err="1" smtClean="0"/>
            <a:t>Ask</a:t>
          </a:r>
          <a:r>
            <a:rPr lang="nl-BE" dirty="0" smtClean="0"/>
            <a:t> </a:t>
          </a:r>
          <a:r>
            <a:rPr lang="nl-BE" dirty="0" err="1" smtClean="0"/>
            <a:t>them</a:t>
          </a:r>
          <a:endParaRPr lang="en-US" dirty="0"/>
        </a:p>
      </dgm:t>
    </dgm:pt>
    <dgm:pt modelId="{ACCCF72B-68F5-4B70-8021-4E9D05775F97}" type="parTrans" cxnId="{9DEB5941-292E-4D79-8364-EF1A84662E20}">
      <dgm:prSet/>
      <dgm:spPr/>
    </dgm:pt>
    <dgm:pt modelId="{F4E93F4D-7497-444B-8757-3C179C170DB1}" type="sibTrans" cxnId="{9DEB5941-292E-4D79-8364-EF1A84662E20}">
      <dgm:prSet/>
      <dgm:spPr/>
    </dgm:pt>
    <dgm:pt modelId="{F616CA85-8598-4651-B619-FB4D3E5F5FC1}" type="pres">
      <dgm:prSet presAssocID="{88248155-3958-45E6-89AE-9CAE828F03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ADE89764-1883-4379-A88A-B30C2B18B1A4}" type="pres">
      <dgm:prSet presAssocID="{88248155-3958-45E6-89AE-9CAE828F0306}" presName="tSp" presStyleCnt="0"/>
      <dgm:spPr/>
    </dgm:pt>
    <dgm:pt modelId="{DAAC1F2C-E425-4310-80EA-0D28C0703BF1}" type="pres">
      <dgm:prSet presAssocID="{88248155-3958-45E6-89AE-9CAE828F0306}" presName="bSp" presStyleCnt="0"/>
      <dgm:spPr/>
    </dgm:pt>
    <dgm:pt modelId="{E683D681-F90B-40D3-A841-11EDA35A60B8}" type="pres">
      <dgm:prSet presAssocID="{88248155-3958-45E6-89AE-9CAE828F0306}" presName="process" presStyleCnt="0"/>
      <dgm:spPr/>
    </dgm:pt>
    <dgm:pt modelId="{93CCFE6B-B14C-4C15-A2A3-2F73BE333566}" type="pres">
      <dgm:prSet presAssocID="{B16CDEDF-8684-499F-B23D-804E2F2B56A3}" presName="composite1" presStyleCnt="0"/>
      <dgm:spPr/>
    </dgm:pt>
    <dgm:pt modelId="{4A097B6B-0510-4047-A3A6-0B228D605306}" type="pres">
      <dgm:prSet presAssocID="{B16CDEDF-8684-499F-B23D-804E2F2B56A3}" presName="dummyNode1" presStyleLbl="node1" presStyleIdx="0" presStyleCnt="4"/>
      <dgm:spPr/>
    </dgm:pt>
    <dgm:pt modelId="{ADB67817-DD04-488C-9BE3-CA0AA4FFDF42}" type="pres">
      <dgm:prSet presAssocID="{B16CDEDF-8684-499F-B23D-804E2F2B56A3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C3351-8F1D-48AB-9223-F5E956362B4A}" type="pres">
      <dgm:prSet presAssocID="{B16CDEDF-8684-499F-B23D-804E2F2B56A3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D30B8-C572-4CF0-84EE-6B1F27B0E918}" type="pres">
      <dgm:prSet presAssocID="{B16CDEDF-8684-499F-B23D-804E2F2B56A3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DBD0126-E1F1-42B4-BBF9-70EC4414788A}" type="pres">
      <dgm:prSet presAssocID="{B16CDEDF-8684-499F-B23D-804E2F2B56A3}" presName="connSite1" presStyleCnt="0"/>
      <dgm:spPr/>
    </dgm:pt>
    <dgm:pt modelId="{06B42302-DDD4-4E65-876B-08034BA51DB4}" type="pres">
      <dgm:prSet presAssocID="{D3D89387-7393-4B64-9A07-2FA8FC2DAC0A}" presName="Name9" presStyleLbl="sibTrans2D1" presStyleIdx="0" presStyleCnt="3"/>
      <dgm:spPr/>
      <dgm:t>
        <a:bodyPr/>
        <a:lstStyle/>
        <a:p>
          <a:endParaRPr lang="nl-BE"/>
        </a:p>
      </dgm:t>
    </dgm:pt>
    <dgm:pt modelId="{2E10D4B1-ACAE-45BC-902F-8FFB038B374B}" type="pres">
      <dgm:prSet presAssocID="{62BA649D-539B-4295-916A-8C8E6D509BBE}" presName="composite2" presStyleCnt="0"/>
      <dgm:spPr/>
    </dgm:pt>
    <dgm:pt modelId="{818D52EB-12E7-4FA1-A499-91CD3A272C42}" type="pres">
      <dgm:prSet presAssocID="{62BA649D-539B-4295-916A-8C8E6D509BBE}" presName="dummyNode2" presStyleLbl="node1" presStyleIdx="0" presStyleCnt="4"/>
      <dgm:spPr/>
    </dgm:pt>
    <dgm:pt modelId="{2269D93E-2A80-4910-B652-6E819EF9DBD8}" type="pres">
      <dgm:prSet presAssocID="{62BA649D-539B-4295-916A-8C8E6D509BBE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BE05527-B258-4CBB-A27C-8675827CB4E3}" type="pres">
      <dgm:prSet presAssocID="{62BA649D-539B-4295-916A-8C8E6D509BBE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D2DF8FF-22D8-4761-9FC4-7726E56EECF4}" type="pres">
      <dgm:prSet presAssocID="{62BA649D-539B-4295-916A-8C8E6D509BBE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9BF8ADE-1129-46FC-8A4E-BB4993DCC396}" type="pres">
      <dgm:prSet presAssocID="{62BA649D-539B-4295-916A-8C8E6D509BBE}" presName="connSite2" presStyleCnt="0"/>
      <dgm:spPr/>
    </dgm:pt>
    <dgm:pt modelId="{49AC0C65-98FF-497D-8B35-943AC65BA24B}" type="pres">
      <dgm:prSet presAssocID="{A508B8EE-E827-4AF4-91BF-85B87A219917}" presName="Name18" presStyleLbl="sibTrans2D1" presStyleIdx="1" presStyleCnt="3"/>
      <dgm:spPr/>
      <dgm:t>
        <a:bodyPr/>
        <a:lstStyle/>
        <a:p>
          <a:endParaRPr lang="nl-BE"/>
        </a:p>
      </dgm:t>
    </dgm:pt>
    <dgm:pt modelId="{6046E02B-7E3C-40E6-B889-3375CF22641F}" type="pres">
      <dgm:prSet presAssocID="{979B532D-3B15-46B3-8C7F-6B84FFDF18EA}" presName="composite1" presStyleCnt="0"/>
      <dgm:spPr/>
    </dgm:pt>
    <dgm:pt modelId="{E64E9CDA-89CB-45D3-B439-B20F133882C8}" type="pres">
      <dgm:prSet presAssocID="{979B532D-3B15-46B3-8C7F-6B84FFDF18EA}" presName="dummyNode1" presStyleLbl="node1" presStyleIdx="1" presStyleCnt="4"/>
      <dgm:spPr/>
    </dgm:pt>
    <dgm:pt modelId="{DB9232A3-007E-4D4E-8E19-B4765D3755FF}" type="pres">
      <dgm:prSet presAssocID="{979B532D-3B15-46B3-8C7F-6B84FFDF18EA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8FFD7-09DD-4998-A6A3-5167C7E80AB2}" type="pres">
      <dgm:prSet presAssocID="{979B532D-3B15-46B3-8C7F-6B84FFDF18EA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1043A-8386-4469-BB13-23EFA9006204}" type="pres">
      <dgm:prSet presAssocID="{979B532D-3B15-46B3-8C7F-6B84FFDF18EA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DBDBE-D5FD-4053-9590-9C8643928F31}" type="pres">
      <dgm:prSet presAssocID="{979B532D-3B15-46B3-8C7F-6B84FFDF18EA}" presName="connSite1" presStyleCnt="0"/>
      <dgm:spPr/>
    </dgm:pt>
    <dgm:pt modelId="{FE55AC18-ED55-4877-A60C-BC0670609BA5}" type="pres">
      <dgm:prSet presAssocID="{34F029EA-31AA-4E7F-A091-36350D465989}" presName="Name9" presStyleLbl="sibTrans2D1" presStyleIdx="2" presStyleCnt="3"/>
      <dgm:spPr/>
      <dgm:t>
        <a:bodyPr/>
        <a:lstStyle/>
        <a:p>
          <a:endParaRPr lang="nl-BE"/>
        </a:p>
      </dgm:t>
    </dgm:pt>
    <dgm:pt modelId="{2F9AAE96-7876-4D4A-AAC0-B29C7F22753C}" type="pres">
      <dgm:prSet presAssocID="{04BEFB87-1DD4-4293-B491-299DC8796692}" presName="composite2" presStyleCnt="0"/>
      <dgm:spPr/>
    </dgm:pt>
    <dgm:pt modelId="{1215408B-D446-4F23-B17A-0F4C13806ABF}" type="pres">
      <dgm:prSet presAssocID="{04BEFB87-1DD4-4293-B491-299DC8796692}" presName="dummyNode2" presStyleLbl="node1" presStyleIdx="2" presStyleCnt="4"/>
      <dgm:spPr/>
    </dgm:pt>
    <dgm:pt modelId="{E2C2AB8E-2E87-47D2-A47F-FCF974693395}" type="pres">
      <dgm:prSet presAssocID="{04BEFB87-1DD4-4293-B491-299DC8796692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C94D2-F64D-4A04-A8FE-7182B6EFEAAF}" type="pres">
      <dgm:prSet presAssocID="{04BEFB87-1DD4-4293-B491-299DC8796692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9C357-A2C9-476C-B189-29226883B47E}" type="pres">
      <dgm:prSet presAssocID="{04BEFB87-1DD4-4293-B491-299DC8796692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BF168-66E1-48B9-8164-DF1C8D34E595}" type="pres">
      <dgm:prSet presAssocID="{04BEFB87-1DD4-4293-B491-299DC8796692}" presName="connSite2" presStyleCnt="0"/>
      <dgm:spPr/>
    </dgm:pt>
  </dgm:ptLst>
  <dgm:cxnLst>
    <dgm:cxn modelId="{9DEB5941-292E-4D79-8364-EF1A84662E20}" srcId="{04BEFB87-1DD4-4293-B491-299DC8796692}" destId="{BB1952A5-480B-406E-9705-ECFA2BB27C73}" srcOrd="1" destOrd="0" parTransId="{ACCCF72B-68F5-4B70-8021-4E9D05775F97}" sibTransId="{F4E93F4D-7497-444B-8757-3C179C170DB1}"/>
    <dgm:cxn modelId="{A841B401-AEA4-4307-A482-CF07FFA5A8B2}" type="presOf" srcId="{DB48A4CF-84D4-4285-87B7-7B2D30EA662E}" destId="{ADB67817-DD04-488C-9BE3-CA0AA4FFDF42}" srcOrd="0" destOrd="1" presId="urn:microsoft.com/office/officeart/2005/8/layout/hProcess4"/>
    <dgm:cxn modelId="{E6E9C7C5-A879-4EB7-A37B-F52FE91F3910}" srcId="{88248155-3958-45E6-89AE-9CAE828F0306}" destId="{979B532D-3B15-46B3-8C7F-6B84FFDF18EA}" srcOrd="2" destOrd="0" parTransId="{A82F34A0-E438-4BB9-BC7A-E628EE595D12}" sibTransId="{34F029EA-31AA-4E7F-A091-36350D465989}"/>
    <dgm:cxn modelId="{A5C6416E-5DE6-4A23-AB3D-FE814CE51005}" type="presOf" srcId="{DB48A4CF-84D4-4285-87B7-7B2D30EA662E}" destId="{6E3C3351-8F1D-48AB-9223-F5E956362B4A}" srcOrd="1" destOrd="1" presId="urn:microsoft.com/office/officeart/2005/8/layout/hProcess4"/>
    <dgm:cxn modelId="{0C8FC08A-3B5C-4BB6-A577-B0605BC54A56}" srcId="{62BA649D-539B-4295-916A-8C8E6D509BBE}" destId="{41F20FE6-35BD-4287-9A2A-543BBC43E914}" srcOrd="0" destOrd="0" parTransId="{AD88A50D-2406-4750-B877-47F5597D75ED}" sibTransId="{360D8BB1-4D16-40C6-8D37-542854B3F8CB}"/>
    <dgm:cxn modelId="{399C046E-1CD7-4421-B473-648EB29EF7D1}" type="presOf" srcId="{979B532D-3B15-46B3-8C7F-6B84FFDF18EA}" destId="{C0D1043A-8386-4469-BB13-23EFA9006204}" srcOrd="0" destOrd="0" presId="urn:microsoft.com/office/officeart/2005/8/layout/hProcess4"/>
    <dgm:cxn modelId="{3E06C2C6-13AB-434F-A227-F024D333A656}" type="presOf" srcId="{BB1952A5-480B-406E-9705-ECFA2BB27C73}" destId="{E2C2AB8E-2E87-47D2-A47F-FCF974693395}" srcOrd="0" destOrd="1" presId="urn:microsoft.com/office/officeart/2005/8/layout/hProcess4"/>
    <dgm:cxn modelId="{3DA4BFC5-AB6E-4495-B46A-6D09DC3E9CE9}" type="presOf" srcId="{F47E581F-6008-4564-8521-13551E371859}" destId="{ADB67817-DD04-488C-9BE3-CA0AA4FFDF42}" srcOrd="0" destOrd="0" presId="urn:microsoft.com/office/officeart/2005/8/layout/hProcess4"/>
    <dgm:cxn modelId="{AD90BB28-B716-4438-8C97-271760E0A1D6}" type="presOf" srcId="{41F20FE6-35BD-4287-9A2A-543BBC43E914}" destId="{1BE05527-B258-4CBB-A27C-8675827CB4E3}" srcOrd="1" destOrd="0" presId="urn:microsoft.com/office/officeart/2005/8/layout/hProcess4"/>
    <dgm:cxn modelId="{EFB54998-9456-4A1B-AF77-0DB812650A94}" srcId="{979B532D-3B15-46B3-8C7F-6B84FFDF18EA}" destId="{A66EB599-000B-4566-892C-3C0DBF692197}" srcOrd="1" destOrd="0" parTransId="{C4235B62-446E-4D8B-BA40-4834182FC2C9}" sibTransId="{68D59A6C-AACA-49E0-8313-E38C7CE7066B}"/>
    <dgm:cxn modelId="{ECBF50D2-CDD2-4A5D-99C2-63398D04793E}" type="presOf" srcId="{62BA649D-539B-4295-916A-8C8E6D509BBE}" destId="{BD2DF8FF-22D8-4761-9FC4-7726E56EECF4}" srcOrd="0" destOrd="0" presId="urn:microsoft.com/office/officeart/2005/8/layout/hProcess4"/>
    <dgm:cxn modelId="{2A357EF3-C134-4897-9DD2-B4619D4F09C7}" srcId="{62BA649D-539B-4295-916A-8C8E6D509BBE}" destId="{158CFE94-FB47-45B0-8546-D3B8727413BC}" srcOrd="1" destOrd="0" parTransId="{88606058-B353-42E6-8DC4-B80EFC3490B9}" sibTransId="{D6A255AE-68E3-4F5E-ADF7-5A02D0DA3B5D}"/>
    <dgm:cxn modelId="{551EDCAA-919D-4964-B5CE-57F3721DD86E}" type="presOf" srcId="{158CFE94-FB47-45B0-8546-D3B8727413BC}" destId="{2269D93E-2A80-4910-B652-6E819EF9DBD8}" srcOrd="0" destOrd="1" presId="urn:microsoft.com/office/officeart/2005/8/layout/hProcess4"/>
    <dgm:cxn modelId="{91466B0A-E97F-4E7A-BA36-624554762DDF}" srcId="{B16CDEDF-8684-499F-B23D-804E2F2B56A3}" destId="{F47E581F-6008-4564-8521-13551E371859}" srcOrd="0" destOrd="0" parTransId="{FD42DA60-6C36-4128-B31D-218C7AE00599}" sibTransId="{85ACFB23-B78B-495C-A67C-19B2A96E6966}"/>
    <dgm:cxn modelId="{CB4636CB-D01A-4C4C-B500-069EC0E39730}" type="presOf" srcId="{D3D89387-7393-4B64-9A07-2FA8FC2DAC0A}" destId="{06B42302-DDD4-4E65-876B-08034BA51DB4}" srcOrd="0" destOrd="0" presId="urn:microsoft.com/office/officeart/2005/8/layout/hProcess4"/>
    <dgm:cxn modelId="{26A6149C-398D-43C6-8060-4544D5520842}" type="presOf" srcId="{41F20FE6-35BD-4287-9A2A-543BBC43E914}" destId="{2269D93E-2A80-4910-B652-6E819EF9DBD8}" srcOrd="0" destOrd="0" presId="urn:microsoft.com/office/officeart/2005/8/layout/hProcess4"/>
    <dgm:cxn modelId="{53E54595-A7AF-485A-8E88-C92A4C4BD959}" type="presOf" srcId="{A66EB599-000B-4566-892C-3C0DBF692197}" destId="{24D8FFD7-09DD-4998-A6A3-5167C7E80AB2}" srcOrd="1" destOrd="1" presId="urn:microsoft.com/office/officeart/2005/8/layout/hProcess4"/>
    <dgm:cxn modelId="{4BC4902E-71C0-4D24-8143-A3294BEE2BD0}" srcId="{88248155-3958-45E6-89AE-9CAE828F0306}" destId="{B16CDEDF-8684-499F-B23D-804E2F2B56A3}" srcOrd="0" destOrd="0" parTransId="{DA66F380-4E41-422D-A19F-14B06BC4A4E7}" sibTransId="{D3D89387-7393-4B64-9A07-2FA8FC2DAC0A}"/>
    <dgm:cxn modelId="{95E80A3E-3F46-4296-BCF2-E799681C9017}" type="presOf" srcId="{B16CDEDF-8684-499F-B23D-804E2F2B56A3}" destId="{7F4D30B8-C572-4CF0-84EE-6B1F27B0E918}" srcOrd="0" destOrd="0" presId="urn:microsoft.com/office/officeart/2005/8/layout/hProcess4"/>
    <dgm:cxn modelId="{D030B042-F47C-416A-89FF-17DA4571DE94}" type="presOf" srcId="{B46F803F-3A90-4BF7-AB9A-3F9728D46C98}" destId="{585C94D2-F64D-4A04-A8FE-7182B6EFEAAF}" srcOrd="1" destOrd="0" presId="urn:microsoft.com/office/officeart/2005/8/layout/hProcess4"/>
    <dgm:cxn modelId="{82B311F5-D02B-4159-BCFE-76D06D2AEEB8}" type="presOf" srcId="{158CFE94-FB47-45B0-8546-D3B8727413BC}" destId="{1BE05527-B258-4CBB-A27C-8675827CB4E3}" srcOrd="1" destOrd="1" presId="urn:microsoft.com/office/officeart/2005/8/layout/hProcess4"/>
    <dgm:cxn modelId="{FB71602A-0754-4995-9B04-5F392D26E2F9}" type="presOf" srcId="{B46F803F-3A90-4BF7-AB9A-3F9728D46C98}" destId="{E2C2AB8E-2E87-47D2-A47F-FCF974693395}" srcOrd="0" destOrd="0" presId="urn:microsoft.com/office/officeart/2005/8/layout/hProcess4"/>
    <dgm:cxn modelId="{22ADD25E-7D01-49A7-9D7F-811668C4B480}" srcId="{88248155-3958-45E6-89AE-9CAE828F0306}" destId="{04BEFB87-1DD4-4293-B491-299DC8796692}" srcOrd="3" destOrd="0" parTransId="{8900247D-C59C-40BB-8F0A-A2A2E99E04CE}" sibTransId="{BACE92CA-1EEE-4897-91B6-C1097F5B5001}"/>
    <dgm:cxn modelId="{78E99E07-29E4-455B-B727-D7E991171BF1}" type="presOf" srcId="{34F029EA-31AA-4E7F-A091-36350D465989}" destId="{FE55AC18-ED55-4877-A60C-BC0670609BA5}" srcOrd="0" destOrd="0" presId="urn:microsoft.com/office/officeart/2005/8/layout/hProcess4"/>
    <dgm:cxn modelId="{606EDE52-324B-4894-B844-F990011BF3E4}" type="presOf" srcId="{88248155-3958-45E6-89AE-9CAE828F0306}" destId="{F616CA85-8598-4651-B619-FB4D3E5F5FC1}" srcOrd="0" destOrd="0" presId="urn:microsoft.com/office/officeart/2005/8/layout/hProcess4"/>
    <dgm:cxn modelId="{09C9DEAB-A160-448D-8395-0A043BFF4A5C}" srcId="{04BEFB87-1DD4-4293-B491-299DC8796692}" destId="{B46F803F-3A90-4BF7-AB9A-3F9728D46C98}" srcOrd="0" destOrd="0" parTransId="{100BB68A-9945-4493-8BE2-813FA0A73926}" sibTransId="{2842F5CB-40F4-455A-99B4-6599EDF00C3C}"/>
    <dgm:cxn modelId="{007F421D-3E24-4369-A1E3-949FF07AB20A}" type="presOf" srcId="{A66EB599-000B-4566-892C-3C0DBF692197}" destId="{DB9232A3-007E-4D4E-8E19-B4765D3755FF}" srcOrd="0" destOrd="1" presId="urn:microsoft.com/office/officeart/2005/8/layout/hProcess4"/>
    <dgm:cxn modelId="{D0214F2A-1A3B-4CEC-B6AB-DA839846791A}" srcId="{B16CDEDF-8684-499F-B23D-804E2F2B56A3}" destId="{DB48A4CF-84D4-4285-87B7-7B2D30EA662E}" srcOrd="1" destOrd="0" parTransId="{410246AD-4A6E-4F1D-B214-2FE1DF4FA079}" sibTransId="{5FA66791-5C32-46A5-8B1B-FF5609A09A39}"/>
    <dgm:cxn modelId="{36E2A9C2-DE48-42F1-B0CE-5BD5899AD8F1}" srcId="{979B532D-3B15-46B3-8C7F-6B84FFDF18EA}" destId="{1EA46F72-C632-4D8C-9433-C98C21AB40B1}" srcOrd="0" destOrd="0" parTransId="{6138FD89-CC49-4218-B88F-E84DD9EF2F35}" sibTransId="{5C70EBA4-AC63-4F7E-B4A1-AD7A6A84C3E3}"/>
    <dgm:cxn modelId="{EE139869-A65A-4E22-9296-F6C8911D3CDA}" srcId="{88248155-3958-45E6-89AE-9CAE828F0306}" destId="{62BA649D-539B-4295-916A-8C8E6D509BBE}" srcOrd="1" destOrd="0" parTransId="{F5FF4962-6232-41AD-83F1-5AE311CC032B}" sibTransId="{A508B8EE-E827-4AF4-91BF-85B87A219917}"/>
    <dgm:cxn modelId="{31A995A8-CFC9-442E-BDBC-81A02CB06DD9}" type="presOf" srcId="{A508B8EE-E827-4AF4-91BF-85B87A219917}" destId="{49AC0C65-98FF-497D-8B35-943AC65BA24B}" srcOrd="0" destOrd="0" presId="urn:microsoft.com/office/officeart/2005/8/layout/hProcess4"/>
    <dgm:cxn modelId="{7BE5E898-2ADD-45DB-A8AF-ADE64C655303}" type="presOf" srcId="{BB1952A5-480B-406E-9705-ECFA2BB27C73}" destId="{585C94D2-F64D-4A04-A8FE-7182B6EFEAAF}" srcOrd="1" destOrd="1" presId="urn:microsoft.com/office/officeart/2005/8/layout/hProcess4"/>
    <dgm:cxn modelId="{F8287D85-3BE6-496B-B691-C0B20E950C19}" type="presOf" srcId="{F47E581F-6008-4564-8521-13551E371859}" destId="{6E3C3351-8F1D-48AB-9223-F5E956362B4A}" srcOrd="1" destOrd="0" presId="urn:microsoft.com/office/officeart/2005/8/layout/hProcess4"/>
    <dgm:cxn modelId="{11638940-651F-4930-9C5B-C66D5BF1CB94}" type="presOf" srcId="{1EA46F72-C632-4D8C-9433-C98C21AB40B1}" destId="{24D8FFD7-09DD-4998-A6A3-5167C7E80AB2}" srcOrd="1" destOrd="0" presId="urn:microsoft.com/office/officeart/2005/8/layout/hProcess4"/>
    <dgm:cxn modelId="{0911CFB4-9BA1-427B-B136-757DF1F4F5FA}" type="presOf" srcId="{04BEFB87-1DD4-4293-B491-299DC8796692}" destId="{F659C357-A2C9-476C-B189-29226883B47E}" srcOrd="0" destOrd="0" presId="urn:microsoft.com/office/officeart/2005/8/layout/hProcess4"/>
    <dgm:cxn modelId="{5233003B-BB58-44FE-9A23-500BB7BF2553}" type="presOf" srcId="{1EA46F72-C632-4D8C-9433-C98C21AB40B1}" destId="{DB9232A3-007E-4D4E-8E19-B4765D3755FF}" srcOrd="0" destOrd="0" presId="urn:microsoft.com/office/officeart/2005/8/layout/hProcess4"/>
    <dgm:cxn modelId="{579906AB-84F5-4D3F-AA6D-C3422929741A}" type="presParOf" srcId="{F616CA85-8598-4651-B619-FB4D3E5F5FC1}" destId="{ADE89764-1883-4379-A88A-B30C2B18B1A4}" srcOrd="0" destOrd="0" presId="urn:microsoft.com/office/officeart/2005/8/layout/hProcess4"/>
    <dgm:cxn modelId="{9D10C5C3-0A58-4B73-88E9-7FC620C10645}" type="presParOf" srcId="{F616CA85-8598-4651-B619-FB4D3E5F5FC1}" destId="{DAAC1F2C-E425-4310-80EA-0D28C0703BF1}" srcOrd="1" destOrd="0" presId="urn:microsoft.com/office/officeart/2005/8/layout/hProcess4"/>
    <dgm:cxn modelId="{22E1147D-BFB8-460C-A410-9EDBBF293850}" type="presParOf" srcId="{F616CA85-8598-4651-B619-FB4D3E5F5FC1}" destId="{E683D681-F90B-40D3-A841-11EDA35A60B8}" srcOrd="2" destOrd="0" presId="urn:microsoft.com/office/officeart/2005/8/layout/hProcess4"/>
    <dgm:cxn modelId="{0A72BA1B-CEF1-48A9-93FA-9C52F53A28CE}" type="presParOf" srcId="{E683D681-F90B-40D3-A841-11EDA35A60B8}" destId="{93CCFE6B-B14C-4C15-A2A3-2F73BE333566}" srcOrd="0" destOrd="0" presId="urn:microsoft.com/office/officeart/2005/8/layout/hProcess4"/>
    <dgm:cxn modelId="{222756C6-4C43-461A-ACB2-63038ED36EA1}" type="presParOf" srcId="{93CCFE6B-B14C-4C15-A2A3-2F73BE333566}" destId="{4A097B6B-0510-4047-A3A6-0B228D605306}" srcOrd="0" destOrd="0" presId="urn:microsoft.com/office/officeart/2005/8/layout/hProcess4"/>
    <dgm:cxn modelId="{A31F0214-9BB0-45C4-8D9F-7F5FEB24A5B2}" type="presParOf" srcId="{93CCFE6B-B14C-4C15-A2A3-2F73BE333566}" destId="{ADB67817-DD04-488C-9BE3-CA0AA4FFDF42}" srcOrd="1" destOrd="0" presId="urn:microsoft.com/office/officeart/2005/8/layout/hProcess4"/>
    <dgm:cxn modelId="{A9BDE38A-4247-470F-AF3F-0840403FBC4B}" type="presParOf" srcId="{93CCFE6B-B14C-4C15-A2A3-2F73BE333566}" destId="{6E3C3351-8F1D-48AB-9223-F5E956362B4A}" srcOrd="2" destOrd="0" presId="urn:microsoft.com/office/officeart/2005/8/layout/hProcess4"/>
    <dgm:cxn modelId="{72056E72-47CB-4100-AF1A-C24606A62AE0}" type="presParOf" srcId="{93CCFE6B-B14C-4C15-A2A3-2F73BE333566}" destId="{7F4D30B8-C572-4CF0-84EE-6B1F27B0E918}" srcOrd="3" destOrd="0" presId="urn:microsoft.com/office/officeart/2005/8/layout/hProcess4"/>
    <dgm:cxn modelId="{D4205B45-3B61-4563-87A2-D1832EFD0C08}" type="presParOf" srcId="{93CCFE6B-B14C-4C15-A2A3-2F73BE333566}" destId="{1DBD0126-E1F1-42B4-BBF9-70EC4414788A}" srcOrd="4" destOrd="0" presId="urn:microsoft.com/office/officeart/2005/8/layout/hProcess4"/>
    <dgm:cxn modelId="{ED79FF6B-6DB8-42E8-A10B-64E89F884243}" type="presParOf" srcId="{E683D681-F90B-40D3-A841-11EDA35A60B8}" destId="{06B42302-DDD4-4E65-876B-08034BA51DB4}" srcOrd="1" destOrd="0" presId="urn:microsoft.com/office/officeart/2005/8/layout/hProcess4"/>
    <dgm:cxn modelId="{379AB6C7-C247-46F7-AB60-2275349C1E63}" type="presParOf" srcId="{E683D681-F90B-40D3-A841-11EDA35A60B8}" destId="{2E10D4B1-ACAE-45BC-902F-8FFB038B374B}" srcOrd="2" destOrd="0" presId="urn:microsoft.com/office/officeart/2005/8/layout/hProcess4"/>
    <dgm:cxn modelId="{F2FD8DAE-1C27-4B32-90BA-2858F6B89848}" type="presParOf" srcId="{2E10D4B1-ACAE-45BC-902F-8FFB038B374B}" destId="{818D52EB-12E7-4FA1-A499-91CD3A272C42}" srcOrd="0" destOrd="0" presId="urn:microsoft.com/office/officeart/2005/8/layout/hProcess4"/>
    <dgm:cxn modelId="{03644B33-2F2D-4761-A283-721E5BCAB5CB}" type="presParOf" srcId="{2E10D4B1-ACAE-45BC-902F-8FFB038B374B}" destId="{2269D93E-2A80-4910-B652-6E819EF9DBD8}" srcOrd="1" destOrd="0" presId="urn:microsoft.com/office/officeart/2005/8/layout/hProcess4"/>
    <dgm:cxn modelId="{EC586D79-EA2F-4543-BA48-BC23E7115035}" type="presParOf" srcId="{2E10D4B1-ACAE-45BC-902F-8FFB038B374B}" destId="{1BE05527-B258-4CBB-A27C-8675827CB4E3}" srcOrd="2" destOrd="0" presId="urn:microsoft.com/office/officeart/2005/8/layout/hProcess4"/>
    <dgm:cxn modelId="{6E06DB21-9292-45BF-A02C-0FCB94B3A6DB}" type="presParOf" srcId="{2E10D4B1-ACAE-45BC-902F-8FFB038B374B}" destId="{BD2DF8FF-22D8-4761-9FC4-7726E56EECF4}" srcOrd="3" destOrd="0" presId="urn:microsoft.com/office/officeart/2005/8/layout/hProcess4"/>
    <dgm:cxn modelId="{C8EB4FA8-3DAE-4DA3-B1DB-8E843EA1468D}" type="presParOf" srcId="{2E10D4B1-ACAE-45BC-902F-8FFB038B374B}" destId="{99BF8ADE-1129-46FC-8A4E-BB4993DCC396}" srcOrd="4" destOrd="0" presId="urn:microsoft.com/office/officeart/2005/8/layout/hProcess4"/>
    <dgm:cxn modelId="{B159FDA3-EBB0-4198-B692-9A2C71AB1F32}" type="presParOf" srcId="{E683D681-F90B-40D3-A841-11EDA35A60B8}" destId="{49AC0C65-98FF-497D-8B35-943AC65BA24B}" srcOrd="3" destOrd="0" presId="urn:microsoft.com/office/officeart/2005/8/layout/hProcess4"/>
    <dgm:cxn modelId="{59AE0622-199E-4ECE-8BA3-9294AFA85439}" type="presParOf" srcId="{E683D681-F90B-40D3-A841-11EDA35A60B8}" destId="{6046E02B-7E3C-40E6-B889-3375CF22641F}" srcOrd="4" destOrd="0" presId="urn:microsoft.com/office/officeart/2005/8/layout/hProcess4"/>
    <dgm:cxn modelId="{4B89E3E6-448E-47B3-99D7-7791ACCCDF04}" type="presParOf" srcId="{6046E02B-7E3C-40E6-B889-3375CF22641F}" destId="{E64E9CDA-89CB-45D3-B439-B20F133882C8}" srcOrd="0" destOrd="0" presId="urn:microsoft.com/office/officeart/2005/8/layout/hProcess4"/>
    <dgm:cxn modelId="{2BAF3246-D8E9-43FB-9572-39BF8D19C55E}" type="presParOf" srcId="{6046E02B-7E3C-40E6-B889-3375CF22641F}" destId="{DB9232A3-007E-4D4E-8E19-B4765D3755FF}" srcOrd="1" destOrd="0" presId="urn:microsoft.com/office/officeart/2005/8/layout/hProcess4"/>
    <dgm:cxn modelId="{85D713B2-E002-4B5E-A87E-7FDF5899E31C}" type="presParOf" srcId="{6046E02B-7E3C-40E6-B889-3375CF22641F}" destId="{24D8FFD7-09DD-4998-A6A3-5167C7E80AB2}" srcOrd="2" destOrd="0" presId="urn:microsoft.com/office/officeart/2005/8/layout/hProcess4"/>
    <dgm:cxn modelId="{41F4AE3B-F455-4C6D-8C89-FC4FEF8E11AE}" type="presParOf" srcId="{6046E02B-7E3C-40E6-B889-3375CF22641F}" destId="{C0D1043A-8386-4469-BB13-23EFA9006204}" srcOrd="3" destOrd="0" presId="urn:microsoft.com/office/officeart/2005/8/layout/hProcess4"/>
    <dgm:cxn modelId="{04FEBEB8-23A6-41FA-9132-53D4392A3C6E}" type="presParOf" srcId="{6046E02B-7E3C-40E6-B889-3375CF22641F}" destId="{585DBDBE-D5FD-4053-9590-9C8643928F31}" srcOrd="4" destOrd="0" presId="urn:microsoft.com/office/officeart/2005/8/layout/hProcess4"/>
    <dgm:cxn modelId="{79C948FD-5D2D-4C26-AE18-E471EBC0EA18}" type="presParOf" srcId="{E683D681-F90B-40D3-A841-11EDA35A60B8}" destId="{FE55AC18-ED55-4877-A60C-BC0670609BA5}" srcOrd="5" destOrd="0" presId="urn:microsoft.com/office/officeart/2005/8/layout/hProcess4"/>
    <dgm:cxn modelId="{0D4F5720-5BDC-41A9-BAA6-D2BAF56E4CB7}" type="presParOf" srcId="{E683D681-F90B-40D3-A841-11EDA35A60B8}" destId="{2F9AAE96-7876-4D4A-AAC0-B29C7F22753C}" srcOrd="6" destOrd="0" presId="urn:microsoft.com/office/officeart/2005/8/layout/hProcess4"/>
    <dgm:cxn modelId="{A9BC2405-0348-4A7C-8204-F162C279C8C3}" type="presParOf" srcId="{2F9AAE96-7876-4D4A-AAC0-B29C7F22753C}" destId="{1215408B-D446-4F23-B17A-0F4C13806ABF}" srcOrd="0" destOrd="0" presId="urn:microsoft.com/office/officeart/2005/8/layout/hProcess4"/>
    <dgm:cxn modelId="{850DA995-228D-4C36-9647-1EE588C2100D}" type="presParOf" srcId="{2F9AAE96-7876-4D4A-AAC0-B29C7F22753C}" destId="{E2C2AB8E-2E87-47D2-A47F-FCF974693395}" srcOrd="1" destOrd="0" presId="urn:microsoft.com/office/officeart/2005/8/layout/hProcess4"/>
    <dgm:cxn modelId="{772E1CA2-1AA9-4866-8D5B-35639997BCDA}" type="presParOf" srcId="{2F9AAE96-7876-4D4A-AAC0-B29C7F22753C}" destId="{585C94D2-F64D-4A04-A8FE-7182B6EFEAAF}" srcOrd="2" destOrd="0" presId="urn:microsoft.com/office/officeart/2005/8/layout/hProcess4"/>
    <dgm:cxn modelId="{4B663C78-5ECD-44E6-9FC8-32383E6034F3}" type="presParOf" srcId="{2F9AAE96-7876-4D4A-AAC0-B29C7F22753C}" destId="{F659C357-A2C9-476C-B189-29226883B47E}" srcOrd="3" destOrd="0" presId="urn:microsoft.com/office/officeart/2005/8/layout/hProcess4"/>
    <dgm:cxn modelId="{259D5553-48F6-4C64-A27D-46BF71961F42}" type="presParOf" srcId="{2F9AAE96-7876-4D4A-AAC0-B29C7F22753C}" destId="{0EEBF168-66E1-48B9-8164-DF1C8D34E59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F7687-CAC8-4A76-ABC2-D619B7ED188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1CDD-05A9-41C8-B898-8BCC88229F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1CDD-05A9-41C8-B898-8BCC88229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1CDD-05A9-41C8-B898-8BCC88229F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3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17FFCCB-0707-4A92-A874-2FB18DAB0383}" type="slidenum">
              <a:rPr lang="en-US" altLang="en-US" sz="1300" smtClean="0">
                <a:latin typeface="Arial" panose="020B0604020202020204" pitchFamily="34" charset="0"/>
              </a:rPr>
              <a:pPr/>
              <a:t>4</a:t>
            </a:fld>
            <a:endParaRPr lang="nl-NL" altLang="en-US" sz="1300" smtClean="0">
              <a:latin typeface="Arial" panose="020B0604020202020204" pitchFamily="34" charset="0"/>
            </a:endParaRPr>
          </a:p>
        </p:txBody>
      </p:sp>
      <p:sp>
        <p:nvSpPr>
          <p:cNvPr id="43011" name="Shape 5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latin typeface="Arial" pitchFamily="34" charset="0"/>
              </a:rPr>
              <a:t>1. Inleiding: Wat is wetenschap?</a:t>
            </a:r>
            <a:endParaRPr lang="en-US">
              <a:latin typeface="Arial" pitchFamily="34" charset="0"/>
            </a:endParaRPr>
          </a:p>
        </p:txBody>
      </p:sp>
      <p:sp>
        <p:nvSpPr>
          <p:cNvPr id="43012" name="Shape 6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Evidence Based Practice 1 : ICT</a:t>
            </a:r>
          </a:p>
        </p:txBody>
      </p:sp>
      <p:sp>
        <p:nvSpPr>
          <p:cNvPr id="89093" name="Rectangle 4096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89094" name="Rectangle 4096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1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8312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518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7249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6122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0425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37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740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3205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646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966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B3BAAADA-C88B-4832-B63C-19CF0B4C7565}" type="datetime1">
              <a:rPr lang="en-US" smtClean="0"/>
              <a:t>11/3/2015</a:t>
            </a:fld>
            <a:endParaRPr lang="en-US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1103D9FD-488F-4DE7-A6CE-5A1BD2087F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w1ciTl5YK4" TargetMode="External"/><Relationship Id="rId2" Type="http://schemas.openxmlformats.org/officeDocument/2006/relationships/hyperlink" Target="https://www.youtube.com/watch?v=RZoYvmI9L9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PehWp4jhmY" TargetMode="External"/><Relationship Id="rId5" Type="http://schemas.openxmlformats.org/officeDocument/2006/relationships/hyperlink" Target="http://www.top-windows-tutorials.com/onedrive-tutorial-2-desktop-app/" TargetMode="External"/><Relationship Id="rId4" Type="http://schemas.openxmlformats.org/officeDocument/2006/relationships/hyperlink" Target="https://www.youtube.com/watch?v=bo-i5wvsPg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weakers.net/reviews/2663/6/office-2013-op-weg-naar-mobiel-excel-en-onenote.html" TargetMode="External"/><Relationship Id="rId2" Type="http://schemas.openxmlformats.org/officeDocument/2006/relationships/hyperlink" Target="https://www.youtube.com/playlist?list=PLrNnxisqPUSAf3saN4sfeyqwISNhvner-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O9VyKf928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mJUZdgA8wg" TargetMode="External"/><Relationship Id="rId2" Type="http://schemas.openxmlformats.org/officeDocument/2006/relationships/hyperlink" Target="https://www.youtube.com/watch?v=6SsnMFBFxI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YNKvV0bu14" TargetMode="External"/><Relationship Id="rId2" Type="http://schemas.openxmlformats.org/officeDocument/2006/relationships/hyperlink" Target="https://www.youtube.com/watch?v=p8fCzfUvwa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P0-8u0YKKfw" TargetMode="External"/><Relationship Id="rId4" Type="http://schemas.openxmlformats.org/officeDocument/2006/relationships/hyperlink" Target="https://www.youtube.com/watch?v=Vz70KvzRp4c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frC3s9oEv8" TargetMode="External"/><Relationship Id="rId2" Type="http://schemas.openxmlformats.org/officeDocument/2006/relationships/hyperlink" Target="https://www.youtube.com/watch?v=AG0ri7xtkFo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GUfeM91mW8" TargetMode="External"/><Relationship Id="rId2" Type="http://schemas.openxmlformats.org/officeDocument/2006/relationships/hyperlink" Target="https://www.youtube.com/watch?v=oyCexGBT_5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U14g1cOuxo" TargetMode="External"/><Relationship Id="rId7" Type="http://schemas.openxmlformats.org/officeDocument/2006/relationships/hyperlink" Target="https://www.youtube.com/watch?v=posOVuZgXE8" TargetMode="External"/><Relationship Id="rId2" Type="http://schemas.openxmlformats.org/officeDocument/2006/relationships/hyperlink" Target="https://www.youtube.com/watch?v=VKWKswH29k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wbw7UoBGb8" TargetMode="External"/><Relationship Id="rId5" Type="http://schemas.openxmlformats.org/officeDocument/2006/relationships/hyperlink" Target="https://www.youtube.com/watch?v=qMSNfuiIK0Y" TargetMode="External"/><Relationship Id="rId4" Type="http://schemas.openxmlformats.org/officeDocument/2006/relationships/hyperlink" Target="https://www.youtube.com/watch?v=GiEEe0Ve5H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ExEfR7wQMs" TargetMode="External"/><Relationship Id="rId2" Type="http://schemas.openxmlformats.org/officeDocument/2006/relationships/hyperlink" Target="https://www.youtube.com/watch?v=B5dwOd0CtaA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7EzQj-rb1o" TargetMode="External"/><Relationship Id="rId2" Type="http://schemas.openxmlformats.org/officeDocument/2006/relationships/hyperlink" Target="https://www.youtube.com/watch?v=hkE966V0r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npl3IwsUgk" TargetMode="External"/><Relationship Id="rId5" Type="http://schemas.openxmlformats.org/officeDocument/2006/relationships/hyperlink" Target="https://www.youtube.com/watch?v=dGN5AziU6hU" TargetMode="External"/><Relationship Id="rId4" Type="http://schemas.openxmlformats.org/officeDocument/2006/relationships/hyperlink" Target="https://www.lds.org/media-library/video/2012-12-3070-using-browser-tabs?lang=en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IT7wYqEH8M" TargetMode="External"/><Relationship Id="rId2" Type="http://schemas.openxmlformats.org/officeDocument/2006/relationships/hyperlink" Target="https://www.youtube.com/playlist?list=PLBD13A2628C7A99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-OQyMEfKC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afDENvC19c" TargetMode="External"/><Relationship Id="rId2" Type="http://schemas.openxmlformats.org/officeDocument/2006/relationships/hyperlink" Target="https://www.youtube.com/watch?v=diq-kP_hW-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3mG30MN0i8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yHYb4-fymc" TargetMode="External"/><Relationship Id="rId2" Type="http://schemas.openxmlformats.org/officeDocument/2006/relationships/hyperlink" Target="https://www.youtube.com/user/Lingue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xhL5D9nz5aI" TargetMode="External"/><Relationship Id="rId4" Type="http://schemas.openxmlformats.org/officeDocument/2006/relationships/hyperlink" Target="https://www.youtube.com/watch?v=ZY5SEdCaQyQ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pVxRw-y8-M" TargetMode="External"/><Relationship Id="rId2" Type="http://schemas.openxmlformats.org/officeDocument/2006/relationships/hyperlink" Target="https://www.youtube.com/watch?v=dncRQ1cobd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LC7ICoRkH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hatculture.com/offbeat/35-false-facts-wrongly-believe-1.php/1" TargetMode="External"/><Relationship Id="rId2" Type="http://schemas.openxmlformats.org/officeDocument/2006/relationships/hyperlink" Target="http://viraltotal.com/cosas-que-creias-que-eran-verda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Investigación</a:t>
            </a:r>
            <a:r>
              <a:rPr lang="nl-BE" dirty="0" smtClean="0"/>
              <a:t> </a:t>
            </a:r>
            <a:r>
              <a:rPr lang="nl-BE" dirty="0" err="1" smtClean="0"/>
              <a:t>científica</a:t>
            </a:r>
            <a:r>
              <a:rPr lang="nl-BE" dirty="0" smtClean="0"/>
              <a:t>: </a:t>
            </a:r>
            <a:r>
              <a:rPr lang="nl-BE" dirty="0" err="1" smtClean="0"/>
              <a:t>apuntes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Hans Le Roy</a:t>
            </a:r>
          </a:p>
          <a:p>
            <a:r>
              <a:rPr lang="de-DE" dirty="0" err="1"/>
              <a:t>Odisee</a:t>
            </a:r>
            <a:r>
              <a:rPr lang="de-DE" dirty="0"/>
              <a:t> </a:t>
            </a:r>
            <a:r>
              <a:rPr lang="de-DE" dirty="0" err="1"/>
              <a:t>Bruselas</a:t>
            </a:r>
            <a:endParaRPr lang="de-DE" dirty="0"/>
          </a:p>
          <a:p>
            <a:r>
              <a:rPr lang="de-DE" dirty="0" err="1"/>
              <a:t>Noviembre</a:t>
            </a:r>
            <a:r>
              <a:rPr lang="de-DE" dirty="0"/>
              <a:t> </a:t>
            </a:r>
            <a:r>
              <a:rPr lang="de-DE" dirty="0" smtClean="0"/>
              <a:t>2015</a:t>
            </a:r>
          </a:p>
          <a:p>
            <a:r>
              <a:rPr lang="de-DE" smtClean="0"/>
              <a:t>www.hlrnet.com/sites/ecs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0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/>
              <a:t>P</a:t>
            </a:r>
            <a:r>
              <a:rPr lang="es-ES" dirty="0"/>
              <a:t>- Definición del problema o paciente (del modo mas exacto posible). Por ejemplo: pacientes con oxigenoterapia, ulcera por presión, cuidador principal</a:t>
            </a:r>
            <a:r>
              <a:rPr lang="es-ES" dirty="0" smtClean="0"/>
              <a:t>…</a:t>
            </a:r>
          </a:p>
          <a:p>
            <a:r>
              <a:rPr lang="es-ES" b="1" dirty="0" smtClean="0"/>
              <a:t>I</a:t>
            </a:r>
            <a:r>
              <a:rPr lang="es-ES" dirty="0" smtClean="0"/>
              <a:t>- </a:t>
            </a:r>
            <a:r>
              <a:rPr lang="es-ES" dirty="0"/>
              <a:t>Intervención que queremos analizar (también definida del modo mas exacto posible). Nos referimos a intervenciones, tratamientos, causas etc. Por ejemplo: utilización del incentivador respiratorio, uso de colchón </a:t>
            </a:r>
            <a:r>
              <a:rPr lang="es-ES" dirty="0" err="1"/>
              <a:t>antiescaras</a:t>
            </a:r>
            <a:r>
              <a:rPr lang="es-ES" dirty="0"/>
              <a:t>, sesiones de educación para la salud</a:t>
            </a:r>
            <a:r>
              <a:rPr lang="es-ES" dirty="0" smtClean="0"/>
              <a:t>…</a:t>
            </a:r>
            <a:br>
              <a:rPr lang="es-ES" dirty="0" smtClean="0"/>
            </a:br>
            <a:r>
              <a:rPr lang="es-ES" dirty="0" smtClean="0"/>
              <a:t>[taxonomía NIC en enfermería]</a:t>
            </a:r>
          </a:p>
          <a:p>
            <a:r>
              <a:rPr lang="es-ES" b="1" dirty="0" smtClean="0"/>
              <a:t>C</a:t>
            </a:r>
            <a:r>
              <a:rPr lang="es-ES" dirty="0" smtClean="0"/>
              <a:t>- </a:t>
            </a:r>
            <a:r>
              <a:rPr lang="es-ES" dirty="0"/>
              <a:t>Intervención de comparación (si procede): A veces compararemos intervenciones en busca de la mejor, otras veces compararemos el hecho de intervenir con el hecho de no intervenir. Y a veces, esta parte puede no ser </a:t>
            </a:r>
            <a:r>
              <a:rPr lang="es-ES" dirty="0" smtClean="0"/>
              <a:t>pertinente.</a:t>
            </a:r>
          </a:p>
          <a:p>
            <a:r>
              <a:rPr lang="es-ES" b="1" dirty="0" smtClean="0"/>
              <a:t>O</a:t>
            </a:r>
            <a:r>
              <a:rPr lang="es-ES" dirty="0" smtClean="0"/>
              <a:t>- </a:t>
            </a:r>
            <a:r>
              <a:rPr lang="es-ES" dirty="0" err="1" smtClean="0"/>
              <a:t>Outcomes</a:t>
            </a:r>
            <a:r>
              <a:rPr lang="es-ES" dirty="0" smtClean="0"/>
              <a:t>=Resultados</a:t>
            </a:r>
          </a:p>
          <a:p>
            <a:r>
              <a:rPr lang="en-US" dirty="0"/>
              <a:t>http://ebevidencia.com/archivos/163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Ciencia</a:t>
            </a:r>
            <a:r>
              <a:rPr lang="nl-BE" dirty="0" smtClean="0"/>
              <a:t> ‘</a:t>
            </a:r>
            <a:r>
              <a:rPr lang="nl-BE" dirty="0" err="1" smtClean="0"/>
              <a:t>inútil</a:t>
            </a:r>
            <a:r>
              <a:rPr lang="nl-BE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Hay que </a:t>
            </a:r>
            <a:r>
              <a:rPr lang="nl-BE" dirty="0" err="1" smtClean="0"/>
              <a:t>poder</a:t>
            </a:r>
            <a:r>
              <a:rPr lang="nl-BE" dirty="0" smtClean="0"/>
              <a:t> </a:t>
            </a:r>
            <a:r>
              <a:rPr lang="nl-BE" dirty="0" err="1" smtClean="0"/>
              <a:t>verificar</a:t>
            </a:r>
            <a:r>
              <a:rPr lang="nl-BE" dirty="0" smtClean="0"/>
              <a:t> lo que se </a:t>
            </a:r>
            <a:r>
              <a:rPr lang="nl-BE" dirty="0" err="1" smtClean="0"/>
              <a:t>afirma</a:t>
            </a:r>
            <a:endParaRPr lang="nl-BE" dirty="0" smtClean="0"/>
          </a:p>
          <a:p>
            <a:r>
              <a:rPr lang="nl-BE" dirty="0" err="1" smtClean="0"/>
              <a:t>Premios</a:t>
            </a:r>
            <a:r>
              <a:rPr lang="nl-BE" dirty="0" smtClean="0"/>
              <a:t> </a:t>
            </a:r>
            <a:r>
              <a:rPr lang="nl-BE" dirty="0" err="1" smtClean="0"/>
              <a:t>Ig</a:t>
            </a:r>
            <a:r>
              <a:rPr lang="nl-BE" dirty="0"/>
              <a:t> </a:t>
            </a:r>
            <a:r>
              <a:rPr lang="nl-BE" dirty="0" smtClean="0"/>
              <a:t>Nobel</a:t>
            </a:r>
          </a:p>
          <a:p>
            <a:pPr lvl="1"/>
            <a:r>
              <a:rPr lang="nl-BE" dirty="0" smtClean="0"/>
              <a:t>2011: la </a:t>
            </a:r>
            <a:r>
              <a:rPr lang="nl-BE" dirty="0" err="1" smtClean="0"/>
              <a:t>urgencia</a:t>
            </a:r>
            <a:r>
              <a:rPr lang="nl-BE" dirty="0" smtClean="0"/>
              <a:t> de </a:t>
            </a:r>
            <a:r>
              <a:rPr lang="nl-BE" dirty="0" err="1" smtClean="0"/>
              <a:t>orinar</a:t>
            </a:r>
            <a:r>
              <a:rPr lang="nl-BE" dirty="0" smtClean="0"/>
              <a:t> </a:t>
            </a:r>
            <a:r>
              <a:rPr lang="nl-BE" dirty="0" err="1" smtClean="0"/>
              <a:t>mejora</a:t>
            </a:r>
            <a:r>
              <a:rPr lang="nl-BE" dirty="0" smtClean="0"/>
              <a:t> la </a:t>
            </a:r>
            <a:r>
              <a:rPr lang="nl-BE" dirty="0" err="1" smtClean="0"/>
              <a:t>toma</a:t>
            </a:r>
            <a:r>
              <a:rPr lang="nl-BE" dirty="0" smtClean="0"/>
              <a:t> de </a:t>
            </a:r>
            <a:r>
              <a:rPr lang="nl-BE" dirty="0" err="1" smtClean="0"/>
              <a:t>decisiones</a:t>
            </a:r>
            <a:endParaRPr lang="en-US" dirty="0" smtClean="0"/>
          </a:p>
          <a:p>
            <a:pPr lvl="1"/>
            <a:r>
              <a:rPr lang="nl-BE" dirty="0" smtClean="0"/>
              <a:t>2013: </a:t>
            </a:r>
            <a:r>
              <a:rPr lang="nl-BE" dirty="0" err="1" smtClean="0"/>
              <a:t>escuchar</a:t>
            </a:r>
            <a:r>
              <a:rPr lang="nl-BE" dirty="0" smtClean="0"/>
              <a:t> ópera </a:t>
            </a:r>
            <a:r>
              <a:rPr lang="nl-BE" dirty="0" err="1" smtClean="0"/>
              <a:t>aumenta</a:t>
            </a:r>
            <a:r>
              <a:rPr lang="nl-BE" dirty="0" smtClean="0"/>
              <a:t> la </a:t>
            </a:r>
            <a:r>
              <a:rPr lang="nl-BE" dirty="0" err="1" smtClean="0"/>
              <a:t>esperanza</a:t>
            </a:r>
            <a:r>
              <a:rPr lang="nl-BE" dirty="0" smtClean="0"/>
              <a:t> de </a:t>
            </a:r>
            <a:r>
              <a:rPr lang="nl-BE" dirty="0" err="1" smtClean="0"/>
              <a:t>vida</a:t>
            </a:r>
            <a:r>
              <a:rPr lang="nl-BE" dirty="0" smtClean="0"/>
              <a:t> de </a:t>
            </a:r>
            <a:r>
              <a:rPr lang="nl-BE" dirty="0" err="1" smtClean="0"/>
              <a:t>ratones</a:t>
            </a:r>
            <a:r>
              <a:rPr lang="nl-BE" dirty="0" smtClean="0"/>
              <a:t> </a:t>
            </a:r>
            <a:r>
              <a:rPr lang="nl-BE" dirty="0" err="1" smtClean="0"/>
              <a:t>transplantados</a:t>
            </a:r>
            <a:r>
              <a:rPr lang="nl-BE" dirty="0" smtClean="0"/>
              <a:t> del </a:t>
            </a:r>
            <a:r>
              <a:rPr lang="nl-BE" dirty="0" err="1" smtClean="0"/>
              <a:t>corazón</a:t>
            </a:r>
            <a:endParaRPr lang="nl-BE" dirty="0" smtClean="0"/>
          </a:p>
          <a:p>
            <a:pPr lvl="1"/>
            <a:r>
              <a:rPr lang="nl-BE" dirty="0" smtClean="0"/>
              <a:t>2015: </a:t>
            </a:r>
            <a:r>
              <a:rPr lang="nl-BE" dirty="0" err="1" smtClean="0"/>
              <a:t>descocer</a:t>
            </a:r>
            <a:r>
              <a:rPr lang="nl-BE" dirty="0" smtClean="0"/>
              <a:t> </a:t>
            </a:r>
            <a:r>
              <a:rPr lang="nl-BE" dirty="0" err="1" smtClean="0"/>
              <a:t>un</a:t>
            </a:r>
            <a:r>
              <a:rPr lang="nl-BE" dirty="0" smtClean="0"/>
              <a:t> </a:t>
            </a:r>
            <a:r>
              <a:rPr lang="nl-BE" dirty="0" err="1" smtClean="0"/>
              <a:t>huevo</a:t>
            </a:r>
            <a:endParaRPr lang="nl-BE" dirty="0" smtClean="0"/>
          </a:p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93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Elementos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de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ciencia</a:t>
            </a:r>
            <a:endParaRPr lang="nl-BE" altLang="en-US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  <p:sp>
        <p:nvSpPr>
          <p:cNvPr id="921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Elementos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,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estructuras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,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relaciones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dentro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de sus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conextos</a:t>
            </a:r>
            <a:endParaRPr lang="fr-BE" altLang="en-US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  <a:p>
            <a:pPr marL="457200" indent="-457200"/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Términos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sin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ambigüedad</a:t>
            </a:r>
            <a:endParaRPr lang="fr-BE" altLang="en-US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  <a:p>
            <a:pPr marL="457200" indent="-457200"/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Causalidad</a:t>
            </a:r>
            <a:endParaRPr lang="fr-BE" altLang="en-US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  <a:p>
            <a:pPr marL="457200" indent="-457200"/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EBP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pero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también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practice-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based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evidence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</a:p>
          <a:p>
            <a:pPr marL="914400" lvl="1" indent="-457200"/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Debe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tratarse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de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algo</a:t>
            </a:r>
            <a:endParaRPr lang="fr-BE" altLang="en-US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  <a:p>
            <a:pPr marL="914400" lvl="1" indent="-457200"/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El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conocimiento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debe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tratarse</a:t>
            </a:r>
            <a:r>
              <a:rPr lang="fr-BE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de </a:t>
            </a:r>
            <a:r>
              <a:rPr lang="fr-BE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algo</a:t>
            </a:r>
            <a:endParaRPr lang="nl-BE" altLang="en-US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1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Aspecto epistemológicos</a:t>
            </a:r>
            <a:endParaRPr lang="en-US" altLang="en-US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nl-BE" dirty="0" smtClean="0">
                <a:latin typeface="Corbel" panose="020B0503020204020204" pitchFamily="34" charset="0"/>
                <a:ea typeface="+mn-ea"/>
              </a:rPr>
              <a:t>¿La ‘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realidad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objetiva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' </a:t>
            </a:r>
            <a:r>
              <a:rPr lang="nl-BE" dirty="0">
                <a:latin typeface="Corbel" panose="020B0503020204020204" pitchFamily="34" charset="0"/>
                <a:ea typeface="+mn-ea"/>
              </a:rPr>
              <a:t>? 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Es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necesario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un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humano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/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un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experto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para ver y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decidir</a:t>
            </a:r>
            <a:endParaRPr lang="nl-BE" dirty="0">
              <a:latin typeface="Corbel" panose="020B0503020204020204" pitchFamily="34" charset="0"/>
              <a:ea typeface="+mn-ea"/>
            </a:endParaRPr>
          </a:p>
          <a:p>
            <a:pPr marL="457200" indent="-457200">
              <a:buNone/>
              <a:defRPr/>
            </a:pPr>
            <a:r>
              <a:rPr lang="nl-BE" dirty="0" smtClean="0">
                <a:latin typeface="Corbel" panose="020B0503020204020204" pitchFamily="34" charset="0"/>
                <a:ea typeface="+mn-ea"/>
              </a:rPr>
              <a:t>LO QUE es</a:t>
            </a:r>
          </a:p>
          <a:p>
            <a:pPr marL="457200" indent="-457200">
              <a:buNone/>
              <a:defRPr/>
            </a:pPr>
            <a:r>
              <a:rPr lang="nl-BE" dirty="0" smtClean="0">
                <a:latin typeface="Corbel" panose="020B0503020204020204" pitchFamily="34" charset="0"/>
                <a:ea typeface="+mn-ea"/>
              </a:rPr>
              <a:t>CÓMO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hacerlo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/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interpretar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/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reproducir</a:t>
            </a:r>
            <a:endParaRPr lang="nl-BE" dirty="0" smtClean="0">
              <a:latin typeface="Corbel" panose="020B0503020204020204" pitchFamily="34" charset="0"/>
              <a:ea typeface="+mn-ea"/>
            </a:endParaRPr>
          </a:p>
          <a:p>
            <a:pPr marL="457200" indent="-457200">
              <a:buNone/>
              <a:defRPr/>
            </a:pPr>
            <a:r>
              <a:rPr lang="nl-BE" dirty="0" smtClean="0">
                <a:latin typeface="Corbel" panose="020B0503020204020204" pitchFamily="34" charset="0"/>
                <a:ea typeface="+mn-ea"/>
              </a:rPr>
              <a:t>POR QUÉ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intentarlo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/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hacerlo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así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/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funciona</a:t>
            </a:r>
            <a:r>
              <a:rPr 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nl-BE" dirty="0" err="1" smtClean="0">
                <a:latin typeface="Corbel" panose="020B0503020204020204" pitchFamily="34" charset="0"/>
                <a:ea typeface="+mn-ea"/>
              </a:rPr>
              <a:t>así</a:t>
            </a:r>
            <a:endParaRPr lang="en-US" dirty="0" smtClean="0">
              <a:latin typeface="Corbel" panose="020B0503020204020204" pitchFamily="34" charset="0"/>
              <a:ea typeface="+mn-ea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F225411-417D-4878-BAE0-88ABE2C601B9}" type="slidenum">
              <a:rPr lang="en-US" altLang="en-US" sz="1200">
                <a:solidFill>
                  <a:srgbClr val="FFFFFF"/>
                </a:solidFill>
                <a:latin typeface="Corbel" panose="020B0503020204020204" pitchFamily="34" charset="0"/>
              </a:rPr>
              <a:pPr/>
              <a:t>13</a:t>
            </a:fld>
            <a:endParaRPr lang="en-US" altLang="en-US" sz="120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Puntos</a:t>
            </a:r>
            <a:r>
              <a:rPr lang="fr-BE" altLang="nl-BE" dirty="0" smtClean="0">
                <a:latin typeface="Corbel" panose="020B0503020204020204" pitchFamily="34" charset="0"/>
                <a:cs typeface="Corbel" panose="020B0503020204020204" pitchFamily="34" charset="0"/>
              </a:rPr>
              <a:t> de </a:t>
            </a:r>
            <a:r>
              <a:rPr lang="fr-BE" altLang="nl-BE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atención</a:t>
            </a:r>
            <a:endParaRPr lang="nl-BE" altLang="nl-BE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Buscar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si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hace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falta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>
              <a:defRPr/>
            </a:pPr>
            <a:r>
              <a:rPr lang="fr-BE" altLang="nl-BE" dirty="0" smtClean="0">
                <a:latin typeface="Corbel" panose="020B0503020204020204" pitchFamily="34" charset="0"/>
              </a:rPr>
              <a:t>En los </a:t>
            </a:r>
            <a:r>
              <a:rPr lang="fr-BE" altLang="nl-BE" dirty="0" err="1" smtClean="0">
                <a:latin typeface="Corbel" panose="020B0503020204020204" pitchFamily="34" charset="0"/>
              </a:rPr>
              <a:t>lugares</a:t>
            </a:r>
            <a:r>
              <a:rPr lang="fr-BE" altLang="nl-BE" dirty="0" smtClean="0">
                <a:latin typeface="Corbel" panose="020B0503020204020204" pitchFamily="34" charset="0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</a:rPr>
              <a:t>adecuados</a:t>
            </a:r>
            <a:endParaRPr lang="fr-BE" altLang="nl-BE" dirty="0" smtClean="0">
              <a:latin typeface="Corbel" panose="020B0503020204020204" pitchFamily="34" charset="0"/>
            </a:endParaRPr>
          </a:p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Haciendo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referencias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</a:rPr>
              <a:t>Mediante</a:t>
            </a:r>
            <a:r>
              <a:rPr lang="fr-BE" altLang="nl-BE" dirty="0" smtClean="0">
                <a:latin typeface="Corbel" panose="020B0503020204020204" pitchFamily="34" charset="0"/>
              </a:rPr>
              <a:t> el </a:t>
            </a:r>
            <a:r>
              <a:rPr lang="fr-BE" altLang="nl-BE" dirty="0" err="1" smtClean="0">
                <a:latin typeface="Corbel" panose="020B0503020204020204" pitchFamily="34" charset="0"/>
              </a:rPr>
              <a:t>sistema</a:t>
            </a:r>
            <a:r>
              <a:rPr lang="fr-BE" altLang="nl-BE" dirty="0" smtClean="0">
                <a:latin typeface="Corbel" panose="020B0503020204020204" pitchFamily="34" charset="0"/>
              </a:rPr>
              <a:t> en </a:t>
            </a:r>
            <a:r>
              <a:rPr lang="fr-BE" altLang="nl-BE" dirty="0" err="1" smtClean="0">
                <a:latin typeface="Corbel" panose="020B0503020204020204" pitchFamily="34" charset="0"/>
              </a:rPr>
              <a:t>uso</a:t>
            </a:r>
            <a:endParaRPr lang="fr-BE" altLang="nl-BE" dirty="0" smtClean="0">
              <a:latin typeface="Corbel" panose="020B0503020204020204" pitchFamily="34" charset="0"/>
            </a:endParaRPr>
          </a:p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Gestionar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los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datos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(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bibliográficos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,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numéricos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) de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manera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adecuada</a:t>
            </a:r>
            <a:endParaRPr lang="nl-BE" altLang="nl-BE" dirty="0" smtClean="0">
              <a:latin typeface="Corbel" panose="020B0503020204020204" pitchFamily="34" charset="0"/>
              <a:ea typeface="+mn-ea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7CE4B2C-6B49-40C1-BA33-C407DEB9AF4E}" type="slidenum">
              <a:rPr lang="en-US" altLang="en-US" sz="900">
                <a:solidFill>
                  <a:srgbClr val="898989"/>
                </a:solidFill>
              </a:rPr>
              <a:pPr/>
              <a:t>14</a:t>
            </a:fld>
            <a:endParaRPr lang="en-US" alt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Walkthroughs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Hans Le Roy</a:t>
            </a:r>
          </a:p>
          <a:p>
            <a:r>
              <a:rPr lang="nl-BE" dirty="0" smtClean="0"/>
              <a:t>English </a:t>
            </a:r>
            <a:r>
              <a:rPr lang="nl-BE" dirty="0" err="1" smtClean="0"/>
              <a:t>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63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What</a:t>
            </a:r>
            <a:r>
              <a:rPr lang="nl-BE" dirty="0" smtClean="0"/>
              <a:t> is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? How does </a:t>
            </a:r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endParaRPr lang="en-US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1576388" y="2017713"/>
          <a:ext cx="10363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Program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b="1" dirty="0" smtClean="0"/>
              <a:t>GENERAL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err="1" smtClean="0"/>
              <a:t>Onedrive</a:t>
            </a:r>
            <a:r>
              <a:rPr lang="nl-BE" dirty="0" smtClean="0"/>
              <a:t>: save in the </a:t>
            </a:r>
            <a:r>
              <a:rPr lang="nl-BE" dirty="0" err="1" smtClean="0"/>
              <a:t>cloud</a:t>
            </a: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New in Office 2010 &amp; 2013 &amp; 2016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err="1" smtClean="0"/>
              <a:t>Bibliography</a:t>
            </a: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err="1" smtClean="0"/>
              <a:t>Table</a:t>
            </a:r>
            <a:r>
              <a:rPr lang="nl-BE" dirty="0" smtClean="0"/>
              <a:t> of content</a:t>
            </a:r>
          </a:p>
          <a:p>
            <a:pPr marL="0" indent="0">
              <a:buNone/>
            </a:pPr>
            <a:r>
              <a:rPr lang="nl-BE" b="1" dirty="0" smtClean="0"/>
              <a:t>FOR THE COURSE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Tabs in browsers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Automatic </a:t>
            </a:r>
            <a:r>
              <a:rPr lang="nl-BE" dirty="0" err="1" smtClean="0"/>
              <a:t>translation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synthesis</a:t>
            </a:r>
            <a:endParaRPr lang="nl-BE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nl-BE" dirty="0" err="1" smtClean="0"/>
              <a:t>Pubmed</a:t>
            </a:r>
            <a:endParaRPr lang="nl-BE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Limo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l-BE" dirty="0" smtClean="0"/>
              <a:t>Google </a:t>
            </a:r>
            <a:r>
              <a:rPr lang="nl-BE" dirty="0" err="1" smtClean="0"/>
              <a:t>Scholar</a:t>
            </a:r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Onedrive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Microsoft </a:t>
            </a:r>
            <a:r>
              <a:rPr lang="en-US" dirty="0" err="1"/>
              <a:t>OneDrive</a:t>
            </a:r>
            <a:r>
              <a:rPr lang="en-US" dirty="0"/>
              <a:t> SkyDrive Windows Tutorial 2014 - YouTube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www.youtube.com/watch?v=RZoYvmI9L9E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OneDrive</a:t>
            </a:r>
            <a:r>
              <a:rPr lang="en-US" dirty="0"/>
              <a:t>: The One Place for Everything in your Life - YouTube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www.youtube.com/watch?v=bw1ciTl5YK4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OneDrive</a:t>
            </a:r>
            <a:r>
              <a:rPr lang="en-US" dirty="0" smtClean="0"/>
              <a:t> </a:t>
            </a:r>
            <a:r>
              <a:rPr lang="en-US" dirty="0"/>
              <a:t>vs. Google Drive - YouTube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www.youtube.com/watch?v=bo-i5wvsPg4</a:t>
            </a:r>
            <a:endParaRPr lang="en-US" dirty="0" smtClean="0"/>
          </a:p>
          <a:p>
            <a:r>
              <a:rPr lang="en-US" dirty="0" err="1" smtClean="0"/>
              <a:t>OneDrive</a:t>
            </a:r>
            <a:r>
              <a:rPr lang="en-US" dirty="0" smtClean="0"/>
              <a:t> </a:t>
            </a:r>
            <a:r>
              <a:rPr lang="en-US" dirty="0"/>
              <a:t>tutorial 2 - Using the </a:t>
            </a:r>
            <a:r>
              <a:rPr lang="en-US" dirty="0" err="1"/>
              <a:t>OneDrive</a:t>
            </a:r>
            <a:r>
              <a:rPr lang="en-US" dirty="0"/>
              <a:t> Desktop app | Top Windows Tutorials - </a:t>
            </a:r>
            <a:r>
              <a:rPr lang="en-US" dirty="0">
                <a:hlinkClick r:id="rId5"/>
              </a:rPr>
              <a:t>http://www.top-windows-tutorials.com/onedrive-tutorial-2-desktop-app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Microsoft </a:t>
            </a:r>
            <a:r>
              <a:rPr lang="en-US" dirty="0" err="1"/>
              <a:t>OneDrive</a:t>
            </a:r>
            <a:r>
              <a:rPr lang="en-US" dirty="0"/>
              <a:t> SkyDrive Mac Tutorial 2014 - YouTube -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www.youtube.com/watch?v=yPehWp4jhmY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New in Office: </a:t>
            </a:r>
            <a:r>
              <a:rPr lang="nl-BE" dirty="0" err="1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Office 2016</a:t>
            </a:r>
            <a:br>
              <a:rPr lang="nl-NL" dirty="0"/>
            </a:b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www.youtube.com/playlist?list=PLrNnxisqPUSAf3saN4sfeyqwISNhvner-</a:t>
            </a:r>
            <a:r>
              <a:rPr lang="nl-NL" dirty="0" smtClean="0"/>
              <a:t> </a:t>
            </a:r>
            <a:endParaRPr lang="nl-NL" dirty="0"/>
          </a:p>
          <a:p>
            <a:r>
              <a:rPr lang="nl-NL" dirty="0" smtClean="0"/>
              <a:t>Office </a:t>
            </a:r>
            <a:r>
              <a:rPr lang="nl-NL" dirty="0"/>
              <a:t>2013: op weg naar mobiel - Excel en OneNote - Review - </a:t>
            </a:r>
            <a:r>
              <a:rPr lang="nl-NL" dirty="0" err="1"/>
              <a:t>Tweakers</a:t>
            </a:r>
            <a:r>
              <a:rPr lang="nl-NL" dirty="0"/>
              <a:t> - </a:t>
            </a:r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tweakers.net/reviews/2663/6/office-2013-op-weg-naar-mobiel-excel-en-onenote.html</a:t>
            </a:r>
            <a:r>
              <a:rPr lang="nl-NL" dirty="0" smtClean="0"/>
              <a:t> </a:t>
            </a:r>
          </a:p>
          <a:p>
            <a:r>
              <a:rPr lang="en-US" dirty="0" smtClean="0"/>
              <a:t>New </a:t>
            </a:r>
            <a:r>
              <a:rPr lang="en-US" dirty="0"/>
              <a:t>Features in Office 2013 - YouTube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www.youtube.com/watch?v=yO9VyKf9280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Fundamentos</a:t>
            </a:r>
            <a:r>
              <a:rPr lang="nl-BE" dirty="0" smtClean="0"/>
              <a:t> </a:t>
            </a:r>
            <a:r>
              <a:rPr lang="nl-BE" dirty="0" err="1" smtClean="0"/>
              <a:t>epistemológicos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99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New in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dirty="0"/>
              <a:t>Word 2013 Training - What's New in Word 2013 - YouTube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www.youtube.com/watch?v=6SsnMFBFxIg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New </a:t>
            </a:r>
            <a:r>
              <a:rPr lang="en-US" dirty="0"/>
              <a:t>Features in Microsoft Word 2013 - YouTube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www.youtube.com/watch?v=omJUZdgA8wg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New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Tutorial </a:t>
            </a:r>
            <a:r>
              <a:rPr lang="en-US" sz="2800" dirty="0"/>
              <a:t>- Excel 2013 - 10 Things you must know - YouTube -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www.youtube.com/watch?v=p8fCzfUvwak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Microsoft </a:t>
            </a:r>
            <a:r>
              <a:rPr lang="en-US" sz="2800" dirty="0"/>
              <a:t>Excel 2013 Training - What's New - Excel Training Tutorial - YouTube -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www.youtube.com/watch?v=JYNKvV0bu14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smtClean="0"/>
              <a:t>New </a:t>
            </a:r>
            <a:r>
              <a:rPr lang="en-US" sz="2800" dirty="0"/>
              <a:t>Features in Microsoft Excel 2013 - YouTube - </a:t>
            </a:r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www.youtube.com/watch?v=Vz70KvzRp4c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smtClean="0"/>
              <a:t>What's </a:t>
            </a:r>
            <a:r>
              <a:rPr lang="en-US" sz="2800" dirty="0"/>
              <a:t>New In Excel 2013: Flash Fill, Functions, Data Model, </a:t>
            </a:r>
            <a:r>
              <a:rPr lang="en-US" sz="2800" dirty="0" err="1"/>
              <a:t>PowerPivot</a:t>
            </a:r>
            <a:r>
              <a:rPr lang="en-US" sz="2800" dirty="0"/>
              <a:t>, New Charts, Table Slicers.. - YouTube - </a:t>
            </a:r>
            <a:r>
              <a:rPr lang="en-US" sz="2800" dirty="0">
                <a:hlinkClick r:id="rId5"/>
              </a:rPr>
              <a:t>https://</a:t>
            </a:r>
            <a:r>
              <a:rPr lang="en-US" sz="2800" dirty="0" smtClean="0">
                <a:hlinkClick r:id="rId5"/>
              </a:rPr>
              <a:t>www.youtube.com/watch?v=P0-8u0YKKfw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New in </a:t>
            </a:r>
            <a:r>
              <a:rPr lang="nl-BE" dirty="0" err="1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dirty="0" err="1"/>
              <a:t>Powerpoint</a:t>
            </a:r>
            <a:r>
              <a:rPr lang="en-US" dirty="0"/>
              <a:t> 2013 New Features - YouTube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www.youtube.com/watch?v=AG0ri7xtkFo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PowerPoint </a:t>
            </a:r>
            <a:r>
              <a:rPr lang="en-US" dirty="0"/>
              <a:t>2013 - What's new and cool - YouTube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www.youtube.com/watch?v=8frC3s9oEv8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12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 </a:t>
            </a:r>
            <a:r>
              <a:rPr lang="en-US" dirty="0"/>
              <a:t>Paper Microsoft Word 2013 - YouTube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www.youtube.com/watch?v=oyCexGBT_5o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APA </a:t>
            </a:r>
            <a:r>
              <a:rPr lang="en-US" dirty="0"/>
              <a:t>Formatting 6th Edition in MS Word - YouTube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www.youtube.com/watch?v=dGUfeM91mW8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93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Word </a:t>
            </a:r>
            <a:r>
              <a:rPr lang="nl-BE" dirty="0" err="1" smtClean="0"/>
              <a:t>questions</a:t>
            </a:r>
            <a:r>
              <a:rPr lang="nl-BE" dirty="0" smtClean="0"/>
              <a:t>: 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APA </a:t>
            </a:r>
            <a:r>
              <a:rPr lang="en-US" dirty="0"/>
              <a:t>Format: Title Page, Running Head, and Section Headings - YouTube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www.youtube.com/watch?v=VKWKswH29kM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Word </a:t>
            </a:r>
            <a:r>
              <a:rPr lang="en-US" dirty="0"/>
              <a:t>2010 Tutorial: make a brochure in 10 min - YouTube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www.youtube.com/watch?v=FU14g1cOuxo</a:t>
            </a:r>
            <a:r>
              <a:rPr lang="en-US" dirty="0" smtClean="0"/>
              <a:t> </a:t>
            </a:r>
          </a:p>
          <a:p>
            <a:r>
              <a:rPr lang="nl-NL" dirty="0" smtClean="0"/>
              <a:t>Word </a:t>
            </a:r>
            <a:r>
              <a:rPr lang="nl-NL" dirty="0"/>
              <a:t>2007 praktijk - zelf een brochure maken - YouTube - </a:t>
            </a:r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www.youtube.com/watch?v=GiEEe0Ve5HU</a:t>
            </a:r>
            <a:r>
              <a:rPr lang="nl-NL" dirty="0" smtClean="0"/>
              <a:t> </a:t>
            </a:r>
          </a:p>
          <a:p>
            <a:r>
              <a:rPr lang="en-US" dirty="0" smtClean="0"/>
              <a:t>Microsoft </a:t>
            </a:r>
            <a:r>
              <a:rPr lang="en-US" dirty="0"/>
              <a:t>Word : How to Make a Brochure in a Word Document - YouTube -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www.youtube.com/watch?v=qMSNfuiIK0Y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Microsoft </a:t>
            </a:r>
            <a:r>
              <a:rPr lang="en-US" dirty="0"/>
              <a:t>Word 2013 brochure - YouTube -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www.youtube.com/watch?v=wwbw7UoBGb8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</a:t>
            </a:r>
            <a:r>
              <a:rPr lang="en-US" dirty="0"/>
              <a:t>to Create a Brochure using MS Word 2013 - YouTube -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www.youtube.com/watch?v=posOVuZgXE8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27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Word </a:t>
            </a:r>
            <a:r>
              <a:rPr lang="nl-BE" dirty="0" err="1" smtClean="0"/>
              <a:t>questions</a:t>
            </a:r>
            <a:r>
              <a:rPr lang="nl-BE" dirty="0" smtClean="0"/>
              <a:t>: </a:t>
            </a:r>
            <a:r>
              <a:rPr lang="nl-BE" dirty="0" err="1" smtClean="0"/>
              <a:t>table</a:t>
            </a:r>
            <a:r>
              <a:rPr lang="nl-BE" dirty="0" smtClean="0"/>
              <a:t>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To... Create and Edit a Basic Table of Contents in Word 2010 - YouTube -&gt;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www.youtube.com/watch?v=B5dwOd0CtaA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create an automatic table of contents in Microsoft Word 2013 - YouTube -&gt;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www.youtube.com/watch?v=gExEfR7wQMs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61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Tabs in 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</a:t>
            </a:r>
            <a:r>
              <a:rPr lang="en-US" dirty="0"/>
              <a:t>to use internet explorer tabs - new tab goes to home page - YouTube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www.youtube.com/watch?v=hkE966V0rmE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</a:t>
            </a:r>
            <a:r>
              <a:rPr lang="en-US" dirty="0"/>
              <a:t>to open new tabs and windows in Internet Explorer - YouTube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www.youtube.com/watch?v=c7EzQj-rb1o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Using </a:t>
            </a:r>
            <a:r>
              <a:rPr lang="en-US" dirty="0"/>
              <a:t>Browser Tabs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www.lds.org/media-library/video/2012-12-3070-using-browser-tabs?lang=eng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 </a:t>
            </a:r>
            <a:r>
              <a:rPr lang="en-US" dirty="0"/>
              <a:t>Tabs in Internet Explorer 7 - YouTube -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www.youtube.com/watch?v=dGN5AziU6hU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Working </a:t>
            </a:r>
            <a:r>
              <a:rPr lang="en-US" dirty="0"/>
              <a:t>with Internet Explorer Tabs - YouTube -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www.youtube.com/watch?v=Inpl3IwsUgk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7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Pubmed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Tutorials: PubMed - YouTube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www.youtube.com/playlist?list=PLBD13A2628C7A9965</a:t>
            </a:r>
            <a:r>
              <a:rPr lang="en-US" dirty="0" smtClean="0"/>
              <a:t> </a:t>
            </a:r>
          </a:p>
          <a:p>
            <a:r>
              <a:rPr lang="en-US" dirty="0" smtClean="0"/>
              <a:t>PubMed </a:t>
            </a:r>
            <a:r>
              <a:rPr lang="en-US" dirty="0"/>
              <a:t>tutorial - YouTube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www.youtube.com/watch?v=0IT7wYqEH8M</a:t>
            </a:r>
            <a:r>
              <a:rPr lang="en-US" dirty="0" smtClean="0"/>
              <a:t> </a:t>
            </a:r>
          </a:p>
          <a:p>
            <a:r>
              <a:rPr lang="en-US" dirty="0" smtClean="0"/>
              <a:t>PubMed </a:t>
            </a:r>
            <a:r>
              <a:rPr lang="en-US" dirty="0"/>
              <a:t>Tutorial - YouTube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www.youtube.com/watch?v=0-OQyMEfKCg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08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Translate in a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Translate Webpage into other Languages - YouTube </a:t>
            </a:r>
            <a:r>
              <a:rPr lang="en-US" dirty="0" smtClean="0">
                <a:hlinkClick r:id="rId2"/>
              </a:rPr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www.youtube.com/watch?v=diq-kP_hW-U</a:t>
            </a:r>
            <a:r>
              <a:rPr lang="en-US" dirty="0" smtClean="0"/>
              <a:t> </a:t>
            </a:r>
          </a:p>
          <a:p>
            <a:r>
              <a:rPr lang="en-US" dirty="0" smtClean="0"/>
              <a:t>Windows </a:t>
            </a:r>
            <a:r>
              <a:rPr lang="en-US" dirty="0"/>
              <a:t>8.1 Video 3 - Bing Translator App - YouTube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www.youtube.com/watch?v=VafDENvC19c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Google </a:t>
            </a:r>
            <a:r>
              <a:rPr lang="en-US" dirty="0"/>
              <a:t>Translate </a:t>
            </a:r>
            <a:r>
              <a:rPr lang="en-US" dirty="0" err="1"/>
              <a:t>vs</a:t>
            </a:r>
            <a:r>
              <a:rPr lang="en-US" dirty="0"/>
              <a:t> Bing Translate Showdown - YouTube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www.youtube.com/watch?v=z3mG30MN0i8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And</a:t>
            </a:r>
            <a:r>
              <a:rPr lang="nl-BE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Linguee</a:t>
            </a:r>
            <a:r>
              <a:rPr lang="en-US" dirty="0"/>
              <a:t> - YouTube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www.youtube.com/user/Linguee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</a:t>
            </a:r>
            <a:r>
              <a:rPr lang="en-US" dirty="0"/>
              <a:t>to use the </a:t>
            </a:r>
            <a:r>
              <a:rPr lang="en-US" dirty="0" err="1"/>
              <a:t>Linguee</a:t>
            </a:r>
            <a:r>
              <a:rPr lang="en-US" dirty="0"/>
              <a:t> dictionary to learn </a:t>
            </a:r>
            <a:r>
              <a:rPr lang="en-US" dirty="0" smtClean="0"/>
              <a:t>Spanish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www.youtube.com/watch?v=4yHYb4-fymc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to use </a:t>
            </a:r>
            <a:r>
              <a:rPr lang="en-US" dirty="0" err="1"/>
              <a:t>Wordle</a:t>
            </a:r>
            <a:r>
              <a:rPr lang="en-US" dirty="0"/>
              <a:t> - YouTube -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www.youtube.com/watch?v=ZY5SEdCaQyQ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Wordle</a:t>
            </a:r>
            <a:r>
              <a:rPr lang="en-US" dirty="0" smtClean="0"/>
              <a:t> </a:t>
            </a:r>
            <a:r>
              <a:rPr lang="en-US" dirty="0"/>
              <a:t>tutorial - YouTube -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www.youtube.com/watch?v=xhL5D9nz5aI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9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Ciencia</a:t>
            </a:r>
            <a:endParaRPr lang="nl-BE" altLang="nl-BE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Definición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Estudiar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algo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 lvl="2">
              <a:buFont typeface="Arial"/>
              <a:buChar char="•"/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Objeto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material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(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cuerpo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humano)</a:t>
            </a:r>
          </a:p>
          <a:p>
            <a:pPr lvl="2">
              <a:buFont typeface="Arial"/>
              <a:buChar char="•"/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Objeto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formal</a:t>
            </a:r>
            <a:r>
              <a:rPr lang="fr-BE" altLang="nl-BE" dirty="0" smtClean="0">
                <a:latin typeface="Corbel" panose="020B0503020204020204" pitchFamily="34" charset="0"/>
              </a:rPr>
              <a:t>: </a:t>
            </a:r>
            <a:r>
              <a:rPr lang="fr-BE" altLang="nl-BE" dirty="0" err="1" smtClean="0">
                <a:latin typeface="Corbel" panose="020B0503020204020204" pitchFamily="34" charset="0"/>
              </a:rPr>
              <a:t>perspectiva</a:t>
            </a:r>
            <a:r>
              <a:rPr lang="fr-BE" altLang="nl-BE" dirty="0" smtClean="0">
                <a:latin typeface="Corbel" panose="020B0503020204020204" pitchFamily="34" charset="0"/>
              </a:rPr>
              <a:t> (</a:t>
            </a:r>
            <a:r>
              <a:rPr lang="fr-BE" altLang="nl-BE" dirty="0" err="1" smtClean="0">
                <a:latin typeface="Corbel" panose="020B0503020204020204" pitchFamily="34" charset="0"/>
              </a:rPr>
              <a:t>disfuncionamiento</a:t>
            </a:r>
            <a:r>
              <a:rPr lang="fr-BE" altLang="nl-BE" dirty="0" smtClean="0">
                <a:latin typeface="Corbel" panose="020B0503020204020204" pitchFamily="34" charset="0"/>
              </a:rPr>
              <a:t>)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Método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: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detectar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causalidad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Paradigma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científico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Conjunto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de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métodos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,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perspectivas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,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modelos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,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estrategias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para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construir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y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juntar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conocimientos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endParaRPr lang="nl-BE" altLang="nl-BE" dirty="0" smtClean="0">
              <a:latin typeface="Corbel" panose="020B0503020204020204" pitchFamily="34" charset="0"/>
              <a:ea typeface="+mn-ea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64D16C6-F991-46E4-B88E-999B3A736D14}" type="slidenum">
              <a:rPr lang="en-US" altLang="en-US" sz="900">
                <a:solidFill>
                  <a:srgbClr val="898989"/>
                </a:solidFill>
              </a:rPr>
              <a:pPr/>
              <a:t>3</a:t>
            </a:fld>
            <a:endParaRPr lang="en-US" alt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61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After</a:t>
            </a:r>
            <a:r>
              <a:rPr lang="nl-BE" dirty="0" smtClean="0"/>
              <a:t> </a:t>
            </a:r>
            <a:r>
              <a:rPr lang="nl-BE" dirty="0" err="1" smtClean="0"/>
              <a:t>taking</a:t>
            </a:r>
            <a:r>
              <a:rPr lang="nl-BE" dirty="0" smtClean="0"/>
              <a:t> / </a:t>
            </a:r>
            <a:r>
              <a:rPr lang="nl-BE" dirty="0" err="1" smtClean="0"/>
              <a:t>studying</a:t>
            </a:r>
            <a:r>
              <a:rPr lang="nl-BE" dirty="0" smtClean="0"/>
              <a:t> / reading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PubMed Advanced Search Builder - YouTube - </a:t>
            </a:r>
            <a:r>
              <a:rPr lang="en-US" dirty="0">
                <a:hlinkClick r:id="rId2"/>
              </a:rPr>
              <a:t>https://www.youtube.com/watch?v=dncRQ1cobdc</a:t>
            </a:r>
            <a:r>
              <a:rPr lang="en-US" dirty="0"/>
              <a:t> </a:t>
            </a:r>
          </a:p>
          <a:p>
            <a:r>
              <a:rPr lang="en-US" dirty="0"/>
              <a:t>PubMed: Search a PICO Question - YouTube - </a:t>
            </a:r>
            <a:r>
              <a:rPr lang="en-US" dirty="0">
                <a:hlinkClick r:id="rId3"/>
              </a:rPr>
              <a:t>https://www.youtube.com/watch?v=_pVxRw-y8-M</a:t>
            </a:r>
            <a:r>
              <a:rPr lang="en-US" dirty="0"/>
              <a:t> </a:t>
            </a:r>
          </a:p>
          <a:p>
            <a:r>
              <a:rPr lang="en-US" dirty="0"/>
              <a:t>PubMed Literature Search - Basic Search Strategy - YouTube - </a:t>
            </a:r>
            <a:r>
              <a:rPr lang="en-US" dirty="0">
                <a:hlinkClick r:id="rId4"/>
              </a:rPr>
              <a:t>https://www.youtube.com/watch?v=ULC7ICoRkH8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hape 1126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l-NL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Ver &gt; </a:t>
            </a:r>
            <a:r>
              <a:rPr lang="nl-NL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saber</a:t>
            </a:r>
            <a:r>
              <a:rPr lang="nl-NL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&gt; </a:t>
            </a:r>
            <a:r>
              <a:rPr lang="nl-NL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decir</a:t>
            </a:r>
            <a:r>
              <a:rPr lang="nl-NL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&gt; </a:t>
            </a:r>
            <a:r>
              <a:rPr lang="nl-NL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saber</a:t>
            </a:r>
            <a:r>
              <a:rPr lang="nl-NL" altLang="en-US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nl-NL" altLang="en-US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hacer</a:t>
            </a:r>
            <a:endParaRPr lang="nl-NL" altLang="en-US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  <p:sp>
        <p:nvSpPr>
          <p:cNvPr id="88067" name="Shape 112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altLang="en-US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</a:p>
        </p:txBody>
      </p:sp>
      <p:sp>
        <p:nvSpPr>
          <p:cNvPr id="88068" name="Rectangle 6146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defRPr sz="3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_tradnl" altLang="en-US" sz="1800" b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8069" name="Rectangle 6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1619251"/>
            <a:ext cx="3121025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75244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Contexto</a:t>
            </a:r>
            <a:r>
              <a:rPr lang="nl-BE" altLang="nl-BE" dirty="0" smtClean="0">
                <a:latin typeface="Corbel" panose="020B0503020204020204" pitchFamily="34" charset="0"/>
                <a:cs typeface="Corbel" panose="020B0503020204020204" pitchFamily="34" charset="0"/>
              </a:rPr>
              <a:t> y </a:t>
            </a:r>
            <a:r>
              <a:rPr lang="nl-BE" altLang="nl-BE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perspectiva</a:t>
            </a:r>
            <a:endParaRPr lang="nl-BE" altLang="nl-BE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  <p:sp>
        <p:nvSpPr>
          <p:cNvPr id="90115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altLang="nl-BE" dirty="0" smtClean="0">
                <a:latin typeface="Corbel" panose="020B0503020204020204" pitchFamily="34" charset="0"/>
                <a:cs typeface="Corbel" panose="020B0503020204020204" pitchFamily="34" charset="0"/>
              </a:rPr>
              <a:t> </a:t>
            </a:r>
          </a:p>
        </p:txBody>
      </p:sp>
      <p:pic>
        <p:nvPicPr>
          <p:cNvPr id="90116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3919539"/>
            <a:ext cx="863600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7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6" y="1524000"/>
            <a:ext cx="2201863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8" name="Picture 2" descr="http://bp2.blogger.com/_yrewdp3k55Q/R8b6XNoy0jI/AAAAAAAAAZA/AmwQsrMYJ78/s400/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2832101"/>
            <a:ext cx="3810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9" name="Picture 4" descr="http://bp0.blogger.com/_yrewdp3k55Q/R8byztoy0hI/AAAAAAAAAYw/uvwjBDU6yfQ/s400/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835026"/>
            <a:ext cx="3810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24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Filtros</a:t>
            </a:r>
            <a:r>
              <a:rPr lang="nl-BE" dirty="0" smtClean="0"/>
              <a:t> en el </a:t>
            </a:r>
            <a:r>
              <a:rPr lang="nl-BE" dirty="0" err="1" smtClean="0"/>
              <a:t>conocimiento</a:t>
            </a:r>
            <a:r>
              <a:rPr lang="nl-BE" dirty="0" smtClean="0"/>
              <a:t> y la </a:t>
            </a:r>
            <a:r>
              <a:rPr lang="nl-BE" dirty="0" err="1" smtClean="0"/>
              <a:t>acción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Percepción</a:t>
            </a:r>
            <a:endParaRPr lang="nl-BE" dirty="0" smtClean="0"/>
          </a:p>
          <a:p>
            <a:pPr lvl="1"/>
            <a:r>
              <a:rPr lang="nl-BE" dirty="0" err="1" smtClean="0"/>
              <a:t>Gafas</a:t>
            </a:r>
            <a:r>
              <a:rPr lang="nl-BE" dirty="0" smtClean="0"/>
              <a:t> </a:t>
            </a:r>
          </a:p>
          <a:p>
            <a:r>
              <a:rPr lang="nl-BE" dirty="0" err="1"/>
              <a:t>Lingüísticos</a:t>
            </a:r>
            <a:endParaRPr lang="nl-BE" dirty="0"/>
          </a:p>
          <a:p>
            <a:pPr lvl="1"/>
            <a:r>
              <a:rPr lang="nl-BE" dirty="0" err="1" smtClean="0"/>
              <a:t>Sapir-Whorf</a:t>
            </a:r>
            <a:endParaRPr lang="nl-BE" dirty="0" smtClean="0"/>
          </a:p>
          <a:p>
            <a:pPr lvl="1"/>
            <a:r>
              <a:rPr lang="nl-BE" dirty="0" err="1" smtClean="0"/>
              <a:t>Importancia</a:t>
            </a:r>
            <a:r>
              <a:rPr lang="nl-BE" dirty="0" smtClean="0"/>
              <a:t> de la </a:t>
            </a:r>
            <a:r>
              <a:rPr lang="nl-BE" dirty="0" err="1" smtClean="0"/>
              <a:t>terminología</a:t>
            </a:r>
            <a:endParaRPr lang="nl-BE" dirty="0" smtClean="0"/>
          </a:p>
          <a:p>
            <a:r>
              <a:rPr lang="nl-BE" dirty="0" err="1" smtClean="0"/>
              <a:t>Contexto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endParaRPr lang="nl-BE" dirty="0" smtClean="0"/>
          </a:p>
          <a:p>
            <a:pPr lvl="1"/>
            <a:r>
              <a:rPr lang="nl-BE" dirty="0" smtClean="0"/>
              <a:t>Uniforme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2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Afirmaciones</a:t>
            </a:r>
            <a:r>
              <a:rPr lang="nl-BE" dirty="0" smtClean="0"/>
              <a:t> </a:t>
            </a:r>
            <a:r>
              <a:rPr lang="nl-BE" dirty="0" err="1" smtClean="0"/>
              <a:t>científicas</a:t>
            </a:r>
            <a:r>
              <a:rPr lang="nl-BE" dirty="0" smtClean="0"/>
              <a:t> y </a:t>
            </a:r>
            <a:r>
              <a:rPr lang="nl-BE" dirty="0" err="1" smtClean="0"/>
              <a:t>otras</a:t>
            </a:r>
            <a:r>
              <a:rPr lang="nl-BE" dirty="0" smtClean="0"/>
              <a:t> que no lo </a:t>
            </a:r>
            <a:r>
              <a:rPr lang="nl-BE" dirty="0" err="1" smtClean="0"/>
              <a:t>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BE" dirty="0" smtClean="0"/>
              <a:t>La </a:t>
            </a:r>
            <a:r>
              <a:rPr lang="nl-BE" dirty="0" err="1" smtClean="0"/>
              <a:t>tierra</a:t>
            </a:r>
            <a:r>
              <a:rPr lang="nl-BE" dirty="0" smtClean="0"/>
              <a:t> </a:t>
            </a:r>
            <a:r>
              <a:rPr lang="nl-BE" dirty="0" err="1" smtClean="0"/>
              <a:t>gira</a:t>
            </a:r>
            <a:r>
              <a:rPr lang="nl-BE" dirty="0" smtClean="0"/>
              <a:t> </a:t>
            </a:r>
            <a:r>
              <a:rPr lang="nl-BE" dirty="0" err="1" smtClean="0"/>
              <a:t>alrededor</a:t>
            </a:r>
            <a:r>
              <a:rPr lang="nl-BE" dirty="0" smtClean="0"/>
              <a:t> del sol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El </a:t>
            </a:r>
            <a:r>
              <a:rPr lang="nl-BE" dirty="0" err="1" smtClean="0"/>
              <a:t>átomo</a:t>
            </a:r>
            <a:r>
              <a:rPr lang="nl-BE" dirty="0" smtClean="0"/>
              <a:t> se </a:t>
            </a:r>
            <a:r>
              <a:rPr lang="nl-BE" dirty="0" err="1" smtClean="0"/>
              <a:t>compone</a:t>
            </a:r>
            <a:r>
              <a:rPr lang="nl-BE" dirty="0" smtClean="0"/>
              <a:t> de </a:t>
            </a:r>
            <a:r>
              <a:rPr lang="nl-BE" dirty="0" err="1" smtClean="0"/>
              <a:t>un</a:t>
            </a:r>
            <a:r>
              <a:rPr lang="nl-BE" dirty="0" smtClean="0"/>
              <a:t> </a:t>
            </a:r>
            <a:r>
              <a:rPr lang="nl-BE" dirty="0" err="1" smtClean="0"/>
              <a:t>núcleo</a:t>
            </a:r>
            <a:r>
              <a:rPr lang="nl-BE" dirty="0" smtClean="0"/>
              <a:t> </a:t>
            </a:r>
            <a:r>
              <a:rPr lang="nl-BE" dirty="0" err="1" smtClean="0"/>
              <a:t>alrededor</a:t>
            </a:r>
            <a:r>
              <a:rPr lang="nl-BE" dirty="0" smtClean="0"/>
              <a:t> del </a:t>
            </a:r>
            <a:r>
              <a:rPr lang="nl-BE" dirty="0" err="1" smtClean="0"/>
              <a:t>cual</a:t>
            </a:r>
            <a:r>
              <a:rPr lang="nl-BE" dirty="0" smtClean="0"/>
              <a:t> </a:t>
            </a:r>
            <a:r>
              <a:rPr lang="nl-BE" dirty="0" err="1" smtClean="0"/>
              <a:t>gravitan</a:t>
            </a:r>
            <a:r>
              <a:rPr lang="nl-BE" dirty="0" smtClean="0"/>
              <a:t> </a:t>
            </a:r>
            <a:r>
              <a:rPr lang="nl-BE" dirty="0" err="1" smtClean="0"/>
              <a:t>electronos</a:t>
            </a:r>
            <a:endParaRPr lang="nl-BE" dirty="0" smtClean="0"/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1+1 = 2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 smtClean="0"/>
              <a:t>El </a:t>
            </a:r>
            <a:r>
              <a:rPr lang="nl-BE" dirty="0" err="1" smtClean="0"/>
              <a:t>agua</a:t>
            </a:r>
            <a:r>
              <a:rPr lang="nl-BE" dirty="0" smtClean="0"/>
              <a:t> </a:t>
            </a:r>
            <a:r>
              <a:rPr lang="nl-BE" dirty="0" err="1" smtClean="0"/>
              <a:t>hierve</a:t>
            </a:r>
            <a:r>
              <a:rPr lang="nl-BE" dirty="0" smtClean="0"/>
              <a:t> a 100 </a:t>
            </a:r>
            <a:r>
              <a:rPr lang="nl-BE" dirty="0" err="1" smtClean="0"/>
              <a:t>grados</a:t>
            </a:r>
            <a:r>
              <a:rPr lang="nl-BE" dirty="0" smtClean="0"/>
              <a:t> </a:t>
            </a:r>
            <a:r>
              <a:rPr lang="nl-BE" dirty="0" err="1" smtClean="0"/>
              <a:t>centígrados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4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 que </a:t>
            </a:r>
            <a:r>
              <a:rPr lang="nl-BE" dirty="0" err="1" smtClean="0"/>
              <a:t>uno</a:t>
            </a:r>
            <a:r>
              <a:rPr lang="nl-BE" dirty="0" smtClean="0"/>
              <a:t> ‘</a:t>
            </a:r>
            <a:r>
              <a:rPr lang="nl-BE" dirty="0" err="1" smtClean="0"/>
              <a:t>sabe</a:t>
            </a:r>
            <a:r>
              <a:rPr lang="nl-BE" dirty="0" smtClean="0"/>
              <a:t>’ no </a:t>
            </a:r>
            <a:r>
              <a:rPr lang="nl-BE" dirty="0" err="1" smtClean="0"/>
              <a:t>siempre</a:t>
            </a:r>
            <a:r>
              <a:rPr lang="nl-BE" dirty="0" smtClean="0"/>
              <a:t> es </a:t>
            </a:r>
            <a:r>
              <a:rPr lang="nl-BE" dirty="0" err="1" smtClean="0"/>
              <a:t>verdadero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600" dirty="0"/>
              <a:t>Prácticamente Todo El Mundo Piensan Que Estas Cosas Son Verdad… Pero Estamos Muy, Muy Equivocados - </a:t>
            </a:r>
            <a:r>
              <a:rPr lang="es-ES" sz="1600" dirty="0">
                <a:hlinkClick r:id="rId2"/>
              </a:rPr>
              <a:t>http://viraltotal.com/cosas-que-creias-que-eran-verdad</a:t>
            </a:r>
            <a:r>
              <a:rPr lang="es-ES" sz="1600" dirty="0" smtClean="0">
                <a:hlinkClick r:id="rId2"/>
              </a:rPr>
              <a:t>/</a:t>
            </a:r>
            <a:r>
              <a:rPr lang="es-ES" sz="1600" dirty="0" smtClean="0"/>
              <a:t>  </a:t>
            </a:r>
            <a:r>
              <a:rPr lang="es-ES" sz="1600" dirty="0"/>
              <a:t>- </a:t>
            </a:r>
            <a:r>
              <a:rPr lang="es-ES" sz="1600" dirty="0">
                <a:hlinkClick r:id="rId3"/>
              </a:rPr>
              <a:t>http://</a:t>
            </a:r>
            <a:r>
              <a:rPr lang="es-ES" sz="1600" dirty="0" smtClean="0">
                <a:hlinkClick r:id="rId3"/>
              </a:rPr>
              <a:t>whatculture.com/offbeat/35-false-facts-wrongly-believe-1.php/1</a:t>
            </a:r>
            <a:r>
              <a:rPr lang="es-ES" sz="1600" dirty="0" smtClean="0"/>
              <a:t> </a:t>
            </a:r>
            <a:endParaRPr lang="es-ES" sz="1600" dirty="0"/>
          </a:p>
          <a:p>
            <a:pPr>
              <a:buFont typeface="+mj-lt"/>
              <a:buAutoNum type="arabicPeriod"/>
            </a:pPr>
            <a:r>
              <a:rPr lang="es-ES" sz="1600" dirty="0"/>
              <a:t>La Gran Muralla China se ve desde el espacio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El pescado del sushi se corta vivo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Quebrarse los dedos provoca artritis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Cabello y uñas </a:t>
            </a:r>
            <a:r>
              <a:rPr lang="es-ES" sz="1600" dirty="0" smtClean="0"/>
              <a:t>siguen </a:t>
            </a:r>
            <a:r>
              <a:rPr lang="es-ES" sz="1600" dirty="0"/>
              <a:t>creciendo después de morir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La vitamina C es útil para luchar contra el resfriado común</a:t>
            </a:r>
          </a:p>
          <a:p>
            <a:pPr>
              <a:buFont typeface="+mj-lt"/>
              <a:buAutoNum type="arabicPeriod"/>
            </a:pPr>
            <a:r>
              <a:rPr lang="es-ES" sz="1600" dirty="0" smtClean="0"/>
              <a:t>La </a:t>
            </a:r>
            <a:r>
              <a:rPr lang="es-ES" sz="1600" dirty="0"/>
              <a:t>memoria del pez dorado común es sólo de unos </a:t>
            </a:r>
            <a:r>
              <a:rPr lang="es-ES" sz="1600" dirty="0" smtClean="0"/>
              <a:t>segundos</a:t>
            </a:r>
          </a:p>
          <a:p>
            <a:pPr>
              <a:buFont typeface="+mj-lt"/>
              <a:buAutoNum type="arabicPeriod"/>
            </a:pPr>
            <a:r>
              <a:rPr lang="es-ES" sz="1600" dirty="0" smtClean="0"/>
              <a:t>El </a:t>
            </a:r>
            <a:r>
              <a:rPr lang="es-ES" sz="1600" dirty="0"/>
              <a:t>Monte Everest es la montaña más alta del mundo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Los aviones vacían los depósitos de sus inodoros en pleno vuelo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Los pingüinos forman una pareja para toda la vida</a:t>
            </a:r>
          </a:p>
          <a:p>
            <a:pPr>
              <a:buFont typeface="+mj-lt"/>
              <a:buAutoNum type="arabicPeriod"/>
            </a:pPr>
            <a:r>
              <a:rPr lang="es-ES" sz="1600" dirty="0" smtClean="0"/>
              <a:t>Sólo </a:t>
            </a:r>
            <a:r>
              <a:rPr lang="es-ES" sz="1600" dirty="0"/>
              <a:t>usamos el 10% de nuestros cerebros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Los murciélagos son ciegos</a:t>
            </a:r>
          </a:p>
          <a:p>
            <a:pPr>
              <a:buFont typeface="+mj-lt"/>
              <a:buAutoNum type="arabicPeriod"/>
            </a:pPr>
            <a:r>
              <a:rPr lang="es-ES" sz="1600" dirty="0" smtClean="0"/>
              <a:t>Los </a:t>
            </a:r>
            <a:r>
              <a:rPr lang="es-ES" sz="1600" dirty="0"/>
              <a:t>toros odian el color rojo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Después de comer hay que esperar una hora antes de bañarse.</a:t>
            </a:r>
          </a:p>
          <a:p>
            <a:pPr>
              <a:buFont typeface="+mj-lt"/>
              <a:buAutoNum type="arabicPeriod"/>
            </a:pPr>
            <a:endParaRPr lang="es-ES" sz="1600" dirty="0"/>
          </a:p>
          <a:p>
            <a:pPr>
              <a:buFont typeface="+mj-lt"/>
              <a:buAutoNum type="arabicPeriod"/>
            </a:pPr>
            <a:r>
              <a:rPr lang="es-ES" sz="1600" dirty="0"/>
              <a:t>Las 15 cosas que siempre pensaste que eran ciertas (y no lo son) - http://www.eldinamo.cl/mundo/2015/04/23/las-15-cosas-que-creias-que-eran-ciertas-y-no-lo-son/</a:t>
            </a:r>
          </a:p>
          <a:p>
            <a:pPr>
              <a:buFont typeface="+mj-lt"/>
              <a:buAutoNum type="arabicPeriod"/>
            </a:pPr>
            <a:r>
              <a:rPr lang="es-ES" sz="1600" dirty="0"/>
              <a:t>35 False ‘</a:t>
            </a:r>
            <a:r>
              <a:rPr lang="es-ES" sz="1600" dirty="0" err="1"/>
              <a:t>Facts</a:t>
            </a:r>
            <a:r>
              <a:rPr lang="es-ES" sz="1600" dirty="0"/>
              <a:t>’ </a:t>
            </a:r>
            <a:r>
              <a:rPr lang="es-ES" sz="1600" dirty="0" err="1"/>
              <a:t>That</a:t>
            </a:r>
            <a:r>
              <a:rPr lang="es-ES" sz="1600" dirty="0"/>
              <a:t> </a:t>
            </a:r>
            <a:r>
              <a:rPr lang="es-ES" sz="1600" dirty="0" err="1"/>
              <a:t>You</a:t>
            </a:r>
            <a:r>
              <a:rPr lang="es-ES" sz="1600" dirty="0"/>
              <a:t> </a:t>
            </a:r>
            <a:r>
              <a:rPr lang="es-ES" sz="1600" dirty="0" err="1"/>
              <a:t>Wrongly</a:t>
            </a:r>
            <a:r>
              <a:rPr lang="es-ES" sz="1600" dirty="0"/>
              <a:t> </a:t>
            </a:r>
            <a:r>
              <a:rPr lang="es-ES" sz="1600" dirty="0" err="1"/>
              <a:t>Believe</a:t>
            </a:r>
            <a:r>
              <a:rPr lang="es-ES" sz="1600" dirty="0"/>
              <a:t> (And 1 </a:t>
            </a:r>
            <a:r>
              <a:rPr lang="es-ES" sz="1600" dirty="0" err="1"/>
              <a:t>That</a:t>
            </a:r>
            <a:r>
              <a:rPr lang="es-ES" sz="1600" dirty="0"/>
              <a:t> </a:t>
            </a:r>
            <a:r>
              <a:rPr lang="es-ES" sz="1600" dirty="0" err="1"/>
              <a:t>You</a:t>
            </a:r>
            <a:r>
              <a:rPr lang="es-ES" sz="1600" dirty="0"/>
              <a:t> </a:t>
            </a:r>
            <a:r>
              <a:rPr lang="es-ES" sz="1600" dirty="0" err="1"/>
              <a:t>Should</a:t>
            </a:r>
            <a:r>
              <a:rPr lang="es-ES" sz="1600" dirty="0"/>
              <a:t>)  - http://whatculture.com/offbeat/35-false-facts-wrongly-believe-1.php/1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D9FD-488F-4DE7-A6CE-5A1BD2087F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6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nl-BE" dirty="0" smtClean="0">
                <a:latin typeface="Corbel" panose="020B0503020204020204" pitchFamily="34" charset="0"/>
                <a:cs typeface="Corbel" panose="020B0503020204020204" pitchFamily="34" charset="0"/>
              </a:rPr>
              <a:t>Evidence </a:t>
            </a:r>
            <a:r>
              <a:rPr lang="fr-BE" altLang="nl-BE" dirty="0" err="1" smtClean="0">
                <a:latin typeface="Corbel" panose="020B0503020204020204" pitchFamily="34" charset="0"/>
                <a:cs typeface="Corbel" panose="020B0503020204020204" pitchFamily="34" charset="0"/>
              </a:rPr>
              <a:t>Based</a:t>
            </a:r>
            <a:r>
              <a:rPr lang="fr-BE" altLang="nl-BE" dirty="0" smtClean="0">
                <a:latin typeface="Corbel" panose="020B0503020204020204" pitchFamily="34" charset="0"/>
                <a:cs typeface="Corbel" panose="020B0503020204020204" pitchFamily="34" charset="0"/>
              </a:rPr>
              <a:t> Practice</a:t>
            </a:r>
            <a:endParaRPr lang="nl-BE" altLang="nl-BE" dirty="0" smtClean="0">
              <a:latin typeface="Corbel" panose="020B0503020204020204" pitchFamily="34" charset="0"/>
              <a:cs typeface="Corbel" panose="020B0503020204020204" pitchFamily="34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Estudio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clínico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Pacientes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divididos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en dos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grupos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r>
              <a:rPr lang="fr-BE" altLang="nl-BE" dirty="0" smtClean="0">
                <a:latin typeface="Corbel" panose="020B0503020204020204" pitchFamily="34" charset="0"/>
              </a:rPr>
              <a:t>Un </a:t>
            </a:r>
            <a:r>
              <a:rPr lang="fr-BE" altLang="nl-BE" dirty="0" err="1" smtClean="0">
                <a:latin typeface="Corbel" panose="020B0503020204020204" pitchFamily="34" charset="0"/>
              </a:rPr>
              <a:t>grupo</a:t>
            </a:r>
            <a:r>
              <a:rPr lang="fr-BE" altLang="nl-BE" dirty="0" smtClean="0">
                <a:latin typeface="Corbel" panose="020B0503020204020204" pitchFamily="34" charset="0"/>
              </a:rPr>
              <a:t> con </a:t>
            </a:r>
            <a:r>
              <a:rPr lang="fr-BE" altLang="nl-BE" dirty="0" err="1" smtClean="0">
                <a:latin typeface="Corbel" panose="020B0503020204020204" pitchFamily="34" charset="0"/>
              </a:rPr>
              <a:t>tratamiento</a:t>
            </a:r>
            <a:r>
              <a:rPr lang="fr-BE" altLang="nl-BE" dirty="0" smtClean="0">
                <a:latin typeface="Corbel" panose="020B0503020204020204" pitchFamily="34" charset="0"/>
              </a:rPr>
              <a:t>, </a:t>
            </a:r>
            <a:r>
              <a:rPr lang="fr-BE" altLang="nl-BE" dirty="0" err="1" smtClean="0">
                <a:latin typeface="Corbel" panose="020B0503020204020204" pitchFamily="34" charset="0"/>
              </a:rPr>
              <a:t>otro</a:t>
            </a:r>
            <a:r>
              <a:rPr lang="fr-BE" altLang="nl-BE" dirty="0" smtClean="0">
                <a:latin typeface="Corbel" panose="020B0503020204020204" pitchFamily="34" charset="0"/>
              </a:rPr>
              <a:t> con placebo o sin </a:t>
            </a:r>
            <a:r>
              <a:rPr lang="fr-BE" altLang="nl-BE" dirty="0" err="1" smtClean="0">
                <a:latin typeface="Corbel" panose="020B0503020204020204" pitchFamily="34" charset="0"/>
              </a:rPr>
              <a:t>tratamiento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  <a:p>
            <a:pPr lvl="1">
              <a:buFont typeface="Arial"/>
              <a:buChar char="•"/>
              <a:defRPr/>
            </a:pP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¿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Diferencia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estadísticamente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significative?</a:t>
            </a:r>
          </a:p>
          <a:p>
            <a:pPr>
              <a:defRPr/>
            </a:pP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Evidence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Based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Practice</a:t>
            </a:r>
          </a:p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Publicado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después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de control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por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pares</a:t>
            </a:r>
          </a:p>
          <a:p>
            <a:pPr>
              <a:defRPr/>
            </a:pP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Referencia</a:t>
            </a:r>
            <a:r>
              <a:rPr lang="fr-BE" altLang="nl-BE" dirty="0" smtClean="0">
                <a:latin typeface="Corbel" panose="020B0503020204020204" pitchFamily="34" charset="0"/>
                <a:ea typeface="+mn-ea"/>
              </a:rPr>
              <a:t> </a:t>
            </a:r>
            <a:r>
              <a:rPr lang="fr-BE" altLang="nl-BE" dirty="0" err="1" smtClean="0">
                <a:latin typeface="Corbel" panose="020B0503020204020204" pitchFamily="34" charset="0"/>
                <a:ea typeface="+mn-ea"/>
              </a:rPr>
              <a:t>bibliográfica</a:t>
            </a:r>
            <a:endParaRPr lang="fr-BE" altLang="nl-BE" dirty="0" smtClean="0">
              <a:latin typeface="Corbel" panose="020B0503020204020204" pitchFamily="34" charset="0"/>
              <a:ea typeface="+mn-ea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1F8B0F0-4B2A-4423-984E-6033F280007B}" type="slidenum">
              <a:rPr lang="en-US" altLang="en-US" sz="900">
                <a:solidFill>
                  <a:srgbClr val="898989"/>
                </a:solidFill>
              </a:rPr>
              <a:pPr/>
              <a:t>9</a:t>
            </a:fld>
            <a:endParaRPr lang="en-US" alt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Recoger y analizar datos a fines de estudio</Template>
  <TotalTime>0</TotalTime>
  <Words>1246</Words>
  <Application>Microsoft Office PowerPoint</Application>
  <PresentationFormat>Panorámica</PresentationFormat>
  <Paragraphs>207</Paragraphs>
  <Slides>30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Calibri</vt:lpstr>
      <vt:lpstr>Corbel</vt:lpstr>
      <vt:lpstr>Tahoma</vt:lpstr>
      <vt:lpstr>Times New Roman</vt:lpstr>
      <vt:lpstr>Wingdings</vt:lpstr>
      <vt:lpstr>ren-gt</vt:lpstr>
      <vt:lpstr>Investigación científica: apuntes</vt:lpstr>
      <vt:lpstr>Fundamentos epistemológicos</vt:lpstr>
      <vt:lpstr>Ciencia</vt:lpstr>
      <vt:lpstr>Ver &gt; saber &gt; decir &gt; saber hacer</vt:lpstr>
      <vt:lpstr>Contexto y perspectiva</vt:lpstr>
      <vt:lpstr>Filtros en el conocimiento y la acción</vt:lpstr>
      <vt:lpstr>Afirmaciones científicas y otras que no lo son</vt:lpstr>
      <vt:lpstr>Lo que uno ‘sabe’ no siempre es verdadero</vt:lpstr>
      <vt:lpstr>Evidence Based Practice</vt:lpstr>
      <vt:lpstr>PICO</vt:lpstr>
      <vt:lpstr>Ciencia ‘inútil’</vt:lpstr>
      <vt:lpstr>Elementos de ciencia</vt:lpstr>
      <vt:lpstr>Aspecto epistemológicos</vt:lpstr>
      <vt:lpstr>Puntos de atención</vt:lpstr>
      <vt:lpstr>Walkthroughs</vt:lpstr>
      <vt:lpstr>What is this about? How does it work</vt:lpstr>
      <vt:lpstr>Program</vt:lpstr>
      <vt:lpstr>Onedrive</vt:lpstr>
      <vt:lpstr>New in Office: general</vt:lpstr>
      <vt:lpstr>New in Word</vt:lpstr>
      <vt:lpstr>New in Excel</vt:lpstr>
      <vt:lpstr>New in Powerpoint</vt:lpstr>
      <vt:lpstr>Bibliography</vt:lpstr>
      <vt:lpstr>Word questions: brochure</vt:lpstr>
      <vt:lpstr>Word questions: table of contents</vt:lpstr>
      <vt:lpstr>Tabs in browsers</vt:lpstr>
      <vt:lpstr>Pubmed</vt:lpstr>
      <vt:lpstr>Translate in a browser</vt:lpstr>
      <vt:lpstr>And…</vt:lpstr>
      <vt:lpstr>After taking / studying / reading the course</vt:lpstr>
    </vt:vector>
  </TitlesOfParts>
  <Company>ODISEE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científica: apuntes</dc:title>
  <dc:creator>Hans Le Roy</dc:creator>
  <cp:lastModifiedBy>Hans Le Roy</cp:lastModifiedBy>
  <cp:revision>24</cp:revision>
  <dcterms:created xsi:type="dcterms:W3CDTF">2015-10-19T11:06:53Z</dcterms:created>
  <dcterms:modified xsi:type="dcterms:W3CDTF">2015-11-03T14:14:54Z</dcterms:modified>
</cp:coreProperties>
</file>