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</p:sldMasterIdLst>
  <p:notesMasterIdLst>
    <p:notesMasterId r:id="rId27"/>
  </p:notesMasterIdLst>
  <p:sldIdLst>
    <p:sldId id="261" r:id="rId3"/>
    <p:sldId id="256" r:id="rId4"/>
    <p:sldId id="257" r:id="rId5"/>
    <p:sldId id="258" r:id="rId6"/>
    <p:sldId id="259" r:id="rId7"/>
    <p:sldId id="260" r:id="rId8"/>
    <p:sldId id="274" r:id="rId9"/>
    <p:sldId id="287" r:id="rId10"/>
    <p:sldId id="273" r:id="rId11"/>
    <p:sldId id="289" r:id="rId12"/>
    <p:sldId id="291" r:id="rId13"/>
    <p:sldId id="293" r:id="rId14"/>
    <p:sldId id="294" r:id="rId15"/>
    <p:sldId id="278" r:id="rId16"/>
    <p:sldId id="279" r:id="rId17"/>
    <p:sldId id="292" r:id="rId18"/>
    <p:sldId id="290" r:id="rId19"/>
    <p:sldId id="301" r:id="rId20"/>
    <p:sldId id="302" r:id="rId21"/>
    <p:sldId id="303" r:id="rId22"/>
    <p:sldId id="304" r:id="rId23"/>
    <p:sldId id="298" r:id="rId24"/>
    <p:sldId id="299" r:id="rId25"/>
    <p:sldId id="286" r:id="rId2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roen Vos" initials="JV" lastIdx="1" clrIdx="0">
    <p:extLst>
      <p:ext uri="{19B8F6BF-5375-455C-9EA6-DF929625EA0E}">
        <p15:presenceInfo xmlns:p15="http://schemas.microsoft.com/office/powerpoint/2012/main" userId="S-1-5-21-2091170726-2250300491-809371454-978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3F16"/>
    <a:srgbClr val="1F416B"/>
    <a:srgbClr val="00639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6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17T16:35:40.267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A801CF-CFE3-426C-BF03-5CAD4B32017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22C5D3-658E-402B-9363-FC54456B4C2C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nl-BE" sz="3100" dirty="0" err="1"/>
            <a:t>Traineeship</a:t>
          </a:r>
          <a:r>
            <a:rPr lang="nl-BE" sz="3100" dirty="0"/>
            <a:t> </a:t>
          </a:r>
        </a:p>
        <a:p>
          <a:r>
            <a:rPr lang="nl-BE" sz="1600" dirty="0"/>
            <a:t>8 weeks </a:t>
          </a:r>
          <a:r>
            <a:rPr lang="nl-BE" sz="1600" dirty="0" err="1"/>
            <a:t>Organized</a:t>
          </a:r>
          <a:r>
            <a:rPr lang="nl-BE" sz="1600" dirty="0"/>
            <a:t> in spring/</a:t>
          </a:r>
          <a:r>
            <a:rPr lang="nl-BE" sz="1600" dirty="0" err="1"/>
            <a:t>autumn</a:t>
          </a:r>
          <a:r>
            <a:rPr lang="nl-BE" sz="1600" dirty="0"/>
            <a:t> (192 </a:t>
          </a:r>
          <a:r>
            <a:rPr lang="nl-BE" sz="1600" dirty="0" err="1"/>
            <a:t>hours</a:t>
          </a:r>
          <a:r>
            <a:rPr lang="nl-BE" sz="1600" dirty="0"/>
            <a:t> of </a:t>
          </a:r>
          <a:r>
            <a:rPr lang="nl-BE" sz="1600" dirty="0" err="1"/>
            <a:t>practices</a:t>
          </a:r>
          <a:r>
            <a:rPr lang="nl-BE" sz="1600" dirty="0"/>
            <a:t> + coaching </a:t>
          </a:r>
          <a:r>
            <a:rPr lang="nl-BE" sz="1600" dirty="0" err="1"/>
            <a:t>and</a:t>
          </a:r>
          <a:r>
            <a:rPr lang="nl-BE" sz="1600" dirty="0"/>
            <a:t> </a:t>
          </a:r>
          <a:r>
            <a:rPr lang="nl-BE" sz="1600" dirty="0" err="1"/>
            <a:t>clinical</a:t>
          </a:r>
          <a:r>
            <a:rPr lang="nl-BE" sz="1600" dirty="0"/>
            <a:t> </a:t>
          </a:r>
          <a:r>
            <a:rPr lang="nl-BE" sz="1600" dirty="0" err="1"/>
            <a:t>reasoning</a:t>
          </a:r>
          <a:r>
            <a:rPr lang="nl-BE" sz="1600" dirty="0"/>
            <a:t> + trainee report)</a:t>
          </a:r>
        </a:p>
        <a:p>
          <a:r>
            <a:rPr lang="nl-BE" sz="2400" dirty="0"/>
            <a:t>(12 </a:t>
          </a:r>
          <a:r>
            <a:rPr lang="nl-BE" sz="2400" dirty="0" err="1"/>
            <a:t>credits</a:t>
          </a:r>
          <a:r>
            <a:rPr lang="nl-BE" sz="2400" dirty="0"/>
            <a:t>)</a:t>
          </a:r>
          <a:endParaRPr lang="en-US" sz="2400" dirty="0"/>
        </a:p>
      </dgm:t>
    </dgm:pt>
    <dgm:pt modelId="{3229F91D-C4A0-42D3-885E-5A0278A491AE}" type="parTrans" cxnId="{ACB9D338-2ECA-4BE4-8528-956C05BA18B5}">
      <dgm:prSet/>
      <dgm:spPr/>
      <dgm:t>
        <a:bodyPr/>
        <a:lstStyle/>
        <a:p>
          <a:endParaRPr lang="en-US"/>
        </a:p>
      </dgm:t>
    </dgm:pt>
    <dgm:pt modelId="{01BC31AB-3069-454F-A707-F12ED5D5BDC9}" type="sibTrans" cxnId="{ACB9D338-2ECA-4BE4-8528-956C05BA18B5}">
      <dgm:prSet/>
      <dgm:spPr/>
      <dgm:t>
        <a:bodyPr/>
        <a:lstStyle/>
        <a:p>
          <a:endParaRPr lang="en-US"/>
        </a:p>
      </dgm:t>
    </dgm:pt>
    <dgm:pt modelId="{F452F261-DC35-44CC-9017-9FAB6C786796}">
      <dgm:prSet phldrT="[Text]"/>
      <dgm:spPr>
        <a:solidFill>
          <a:schemeClr val="accent2"/>
        </a:solidFill>
      </dgm:spPr>
      <dgm:t>
        <a:bodyPr/>
        <a:lstStyle/>
        <a:p>
          <a:r>
            <a:rPr lang="nl-BE" dirty="0"/>
            <a:t>Short </a:t>
          </a:r>
          <a:r>
            <a:rPr lang="nl-BE" dirty="0" err="1"/>
            <a:t>bachelorproject</a:t>
          </a:r>
          <a:endParaRPr lang="nl-BE" dirty="0"/>
        </a:p>
        <a:p>
          <a:r>
            <a:rPr lang="nl-BE" dirty="0" err="1"/>
            <a:t>Organized</a:t>
          </a:r>
          <a:r>
            <a:rPr lang="nl-BE" dirty="0"/>
            <a:t> in spring/</a:t>
          </a:r>
          <a:r>
            <a:rPr lang="nl-BE" dirty="0" err="1"/>
            <a:t>autumn</a:t>
          </a:r>
          <a:endParaRPr lang="nl-BE" dirty="0"/>
        </a:p>
        <a:p>
          <a:r>
            <a:rPr lang="nl-BE" dirty="0"/>
            <a:t>(3 </a:t>
          </a:r>
          <a:r>
            <a:rPr lang="nl-BE" dirty="0" err="1"/>
            <a:t>credits</a:t>
          </a:r>
          <a:r>
            <a:rPr lang="nl-BE" dirty="0"/>
            <a:t>)</a:t>
          </a:r>
          <a:endParaRPr lang="en-US" dirty="0"/>
        </a:p>
      </dgm:t>
    </dgm:pt>
    <dgm:pt modelId="{AD4BEFBC-C605-4CAA-BDCA-C1863F309F81}" type="parTrans" cxnId="{B5D10F56-2E79-4D73-A13F-5F30B7B1C518}">
      <dgm:prSet/>
      <dgm:spPr/>
      <dgm:t>
        <a:bodyPr/>
        <a:lstStyle/>
        <a:p>
          <a:endParaRPr lang="en-US"/>
        </a:p>
      </dgm:t>
    </dgm:pt>
    <dgm:pt modelId="{6C22C995-0D3C-4AFC-9B24-787AC10E9161}" type="sibTrans" cxnId="{B5D10F56-2E79-4D73-A13F-5F30B7B1C518}">
      <dgm:prSet/>
      <dgm:spPr/>
      <dgm:t>
        <a:bodyPr/>
        <a:lstStyle/>
        <a:p>
          <a:endParaRPr lang="en-US"/>
        </a:p>
      </dgm:t>
    </dgm:pt>
    <dgm:pt modelId="{EB18E346-06C1-4865-9883-834C383F75B8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nl-BE" dirty="0"/>
            <a:t>Digital </a:t>
          </a:r>
          <a:r>
            <a:rPr lang="nl-BE" dirty="0" err="1"/>
            <a:t>Leadership</a:t>
          </a:r>
          <a:r>
            <a:rPr lang="nl-BE" dirty="0"/>
            <a:t> </a:t>
          </a:r>
          <a:r>
            <a:rPr lang="nl-BE" dirty="0" err="1"/>
            <a:t>and</a:t>
          </a:r>
          <a:r>
            <a:rPr lang="nl-BE" dirty="0"/>
            <a:t> </a:t>
          </a:r>
          <a:r>
            <a:rPr lang="nl-BE"/>
            <a:t>innovation</a:t>
          </a:r>
          <a:endParaRPr lang="nl-BE" dirty="0"/>
        </a:p>
        <a:p>
          <a:r>
            <a:rPr lang="nl-BE" dirty="0" err="1"/>
            <a:t>Organized</a:t>
          </a:r>
          <a:r>
            <a:rPr lang="nl-BE" dirty="0"/>
            <a:t> in Spring</a:t>
          </a:r>
        </a:p>
        <a:p>
          <a:r>
            <a:rPr lang="nl-BE" dirty="0"/>
            <a:t>(3 </a:t>
          </a:r>
          <a:r>
            <a:rPr lang="nl-BE" dirty="0" err="1"/>
            <a:t>credits</a:t>
          </a:r>
          <a:r>
            <a:rPr lang="nl-BE" dirty="0"/>
            <a:t>)</a:t>
          </a:r>
          <a:endParaRPr lang="en-US" dirty="0"/>
        </a:p>
      </dgm:t>
    </dgm:pt>
    <dgm:pt modelId="{9B696DB0-4163-4FA9-8CA1-3CF06BA8E1BA}" type="parTrans" cxnId="{2582764F-2F63-4645-8910-A2DBE7A0CEF1}">
      <dgm:prSet/>
      <dgm:spPr/>
      <dgm:t>
        <a:bodyPr/>
        <a:lstStyle/>
        <a:p>
          <a:endParaRPr lang="en-US"/>
        </a:p>
      </dgm:t>
    </dgm:pt>
    <dgm:pt modelId="{7EEA3E19-23D6-4A81-8A5D-871BAD98844F}" type="sibTrans" cxnId="{2582764F-2F63-4645-8910-A2DBE7A0CEF1}">
      <dgm:prSet/>
      <dgm:spPr/>
      <dgm:t>
        <a:bodyPr/>
        <a:lstStyle/>
        <a:p>
          <a:endParaRPr lang="en-US"/>
        </a:p>
      </dgm:t>
    </dgm:pt>
    <dgm:pt modelId="{0867EA74-E30C-4D23-AFC3-CB6000B6DA7D}">
      <dgm:prSet phldrT="[Text]"/>
      <dgm:spPr/>
      <dgm:t>
        <a:bodyPr/>
        <a:lstStyle/>
        <a:p>
          <a:r>
            <a:rPr lang="en-US" dirty="0"/>
            <a:t>Medical English organized in spring/autumn</a:t>
          </a:r>
        </a:p>
        <a:p>
          <a:r>
            <a:rPr lang="en-US" dirty="0"/>
            <a:t>(3 credits)</a:t>
          </a:r>
        </a:p>
      </dgm:t>
    </dgm:pt>
    <dgm:pt modelId="{A7C980D8-BE27-4ED4-9C55-B8B3B461A460}" type="parTrans" cxnId="{7D4B565B-D7B5-4B50-997B-B4CD1A6A3364}">
      <dgm:prSet/>
      <dgm:spPr/>
      <dgm:t>
        <a:bodyPr/>
        <a:lstStyle/>
        <a:p>
          <a:endParaRPr lang="en-US"/>
        </a:p>
      </dgm:t>
    </dgm:pt>
    <dgm:pt modelId="{7F224A2C-868D-4470-BB14-852E13985FFC}" type="sibTrans" cxnId="{7D4B565B-D7B5-4B50-997B-B4CD1A6A3364}">
      <dgm:prSet/>
      <dgm:spPr/>
      <dgm:t>
        <a:bodyPr/>
        <a:lstStyle/>
        <a:p>
          <a:endParaRPr lang="en-US"/>
        </a:p>
      </dgm:t>
    </dgm:pt>
    <dgm:pt modelId="{4BD800C6-50A7-432E-B6EA-D8FA66445438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International Nursing Education </a:t>
          </a:r>
          <a:r>
            <a:rPr lang="en-US" dirty="0" err="1"/>
            <a:t>Programme</a:t>
          </a:r>
          <a:r>
            <a:rPr lang="en-US" dirty="0"/>
            <a:t> organized in spring</a:t>
          </a:r>
        </a:p>
        <a:p>
          <a:r>
            <a:rPr lang="en-US" dirty="0"/>
            <a:t>(3 credits)</a:t>
          </a:r>
        </a:p>
      </dgm:t>
    </dgm:pt>
    <dgm:pt modelId="{23A1D999-149C-4C4E-8607-4814E97A5AEB}" type="parTrans" cxnId="{AD926513-2D63-42E0-8588-347F01610640}">
      <dgm:prSet/>
      <dgm:spPr/>
      <dgm:t>
        <a:bodyPr/>
        <a:lstStyle/>
        <a:p>
          <a:endParaRPr lang="en-US"/>
        </a:p>
      </dgm:t>
    </dgm:pt>
    <dgm:pt modelId="{D9A2BE96-6F9B-4C7A-8085-6B4D8F7B5FD6}" type="sibTrans" cxnId="{AD926513-2D63-42E0-8588-347F01610640}">
      <dgm:prSet/>
      <dgm:spPr/>
      <dgm:t>
        <a:bodyPr/>
        <a:lstStyle/>
        <a:p>
          <a:endParaRPr lang="en-US"/>
        </a:p>
      </dgm:t>
    </dgm:pt>
    <dgm:pt modelId="{10C4FBD4-AD8E-45DC-ACE8-8BB42B13B115}" type="pres">
      <dgm:prSet presAssocID="{AFA801CF-CFE3-426C-BF03-5CAD4B320178}" presName="diagram" presStyleCnt="0">
        <dgm:presLayoutVars>
          <dgm:dir/>
          <dgm:resizeHandles val="exact"/>
        </dgm:presLayoutVars>
      </dgm:prSet>
      <dgm:spPr/>
    </dgm:pt>
    <dgm:pt modelId="{C411F1AF-55AE-456D-A135-D175F994F2C3}" type="pres">
      <dgm:prSet presAssocID="{3222C5D3-658E-402B-9363-FC54456B4C2C}" presName="node" presStyleLbl="node1" presStyleIdx="0" presStyleCnt="5" custScaleX="103043" custScaleY="101358">
        <dgm:presLayoutVars>
          <dgm:bulletEnabled val="1"/>
        </dgm:presLayoutVars>
      </dgm:prSet>
      <dgm:spPr/>
    </dgm:pt>
    <dgm:pt modelId="{A085156F-C61E-4D0B-A107-E2C8C80F842E}" type="pres">
      <dgm:prSet presAssocID="{01BC31AB-3069-454F-A707-F12ED5D5BDC9}" presName="sibTrans" presStyleCnt="0"/>
      <dgm:spPr/>
    </dgm:pt>
    <dgm:pt modelId="{EF58EBC5-8484-4535-BE63-D1BF6652D73A}" type="pres">
      <dgm:prSet presAssocID="{F452F261-DC35-44CC-9017-9FAB6C786796}" presName="node" presStyleLbl="node1" presStyleIdx="1" presStyleCnt="5">
        <dgm:presLayoutVars>
          <dgm:bulletEnabled val="1"/>
        </dgm:presLayoutVars>
      </dgm:prSet>
      <dgm:spPr/>
    </dgm:pt>
    <dgm:pt modelId="{49D6D3A8-F778-4A34-997F-13375729BBEF}" type="pres">
      <dgm:prSet presAssocID="{6C22C995-0D3C-4AFC-9B24-787AC10E9161}" presName="sibTrans" presStyleCnt="0"/>
      <dgm:spPr/>
    </dgm:pt>
    <dgm:pt modelId="{1175F7FB-FE20-45F7-92EC-D526359788A8}" type="pres">
      <dgm:prSet presAssocID="{EB18E346-06C1-4865-9883-834C383F75B8}" presName="node" presStyleLbl="node1" presStyleIdx="2" presStyleCnt="5">
        <dgm:presLayoutVars>
          <dgm:bulletEnabled val="1"/>
        </dgm:presLayoutVars>
      </dgm:prSet>
      <dgm:spPr/>
    </dgm:pt>
    <dgm:pt modelId="{62045E77-84DC-485E-BBAE-5A2553658999}" type="pres">
      <dgm:prSet presAssocID="{7EEA3E19-23D6-4A81-8A5D-871BAD98844F}" presName="sibTrans" presStyleCnt="0"/>
      <dgm:spPr/>
    </dgm:pt>
    <dgm:pt modelId="{27034828-45C5-4DFD-825D-71734A8711AE}" type="pres">
      <dgm:prSet presAssocID="{0867EA74-E30C-4D23-AFC3-CB6000B6DA7D}" presName="node" presStyleLbl="node1" presStyleIdx="3" presStyleCnt="5">
        <dgm:presLayoutVars>
          <dgm:bulletEnabled val="1"/>
        </dgm:presLayoutVars>
      </dgm:prSet>
      <dgm:spPr/>
    </dgm:pt>
    <dgm:pt modelId="{C75A7C7B-93E6-479D-811D-466F16DB2244}" type="pres">
      <dgm:prSet presAssocID="{7F224A2C-868D-4470-BB14-852E13985FFC}" presName="sibTrans" presStyleCnt="0"/>
      <dgm:spPr/>
    </dgm:pt>
    <dgm:pt modelId="{C8741BE3-B6ED-4025-8BC6-F4408E3FB526}" type="pres">
      <dgm:prSet presAssocID="{4BD800C6-50A7-432E-B6EA-D8FA66445438}" presName="node" presStyleLbl="node1" presStyleIdx="4" presStyleCnt="5">
        <dgm:presLayoutVars>
          <dgm:bulletEnabled val="1"/>
        </dgm:presLayoutVars>
      </dgm:prSet>
      <dgm:spPr/>
    </dgm:pt>
  </dgm:ptLst>
  <dgm:cxnLst>
    <dgm:cxn modelId="{3D6CA101-D7C7-40B5-B20B-0EE4FB170C69}" type="presOf" srcId="{F452F261-DC35-44CC-9017-9FAB6C786796}" destId="{EF58EBC5-8484-4535-BE63-D1BF6652D73A}" srcOrd="0" destOrd="0" presId="urn:microsoft.com/office/officeart/2005/8/layout/default"/>
    <dgm:cxn modelId="{AD926513-2D63-42E0-8588-347F01610640}" srcId="{AFA801CF-CFE3-426C-BF03-5CAD4B320178}" destId="{4BD800C6-50A7-432E-B6EA-D8FA66445438}" srcOrd="4" destOrd="0" parTransId="{23A1D999-149C-4C4E-8607-4814E97A5AEB}" sibTransId="{D9A2BE96-6F9B-4C7A-8085-6B4D8F7B5FD6}"/>
    <dgm:cxn modelId="{ACB9D338-2ECA-4BE4-8528-956C05BA18B5}" srcId="{AFA801CF-CFE3-426C-BF03-5CAD4B320178}" destId="{3222C5D3-658E-402B-9363-FC54456B4C2C}" srcOrd="0" destOrd="0" parTransId="{3229F91D-C4A0-42D3-885E-5A0278A491AE}" sibTransId="{01BC31AB-3069-454F-A707-F12ED5D5BDC9}"/>
    <dgm:cxn modelId="{7D4B565B-D7B5-4B50-997B-B4CD1A6A3364}" srcId="{AFA801CF-CFE3-426C-BF03-5CAD4B320178}" destId="{0867EA74-E30C-4D23-AFC3-CB6000B6DA7D}" srcOrd="3" destOrd="0" parTransId="{A7C980D8-BE27-4ED4-9C55-B8B3B461A460}" sibTransId="{7F224A2C-868D-4470-BB14-852E13985FFC}"/>
    <dgm:cxn modelId="{31BD226A-A9E6-4E9E-BCF4-59D7E019D3F5}" type="presOf" srcId="{3222C5D3-658E-402B-9363-FC54456B4C2C}" destId="{C411F1AF-55AE-456D-A135-D175F994F2C3}" srcOrd="0" destOrd="0" presId="urn:microsoft.com/office/officeart/2005/8/layout/default"/>
    <dgm:cxn modelId="{2582764F-2F63-4645-8910-A2DBE7A0CEF1}" srcId="{AFA801CF-CFE3-426C-BF03-5CAD4B320178}" destId="{EB18E346-06C1-4865-9883-834C383F75B8}" srcOrd="2" destOrd="0" parTransId="{9B696DB0-4163-4FA9-8CA1-3CF06BA8E1BA}" sibTransId="{7EEA3E19-23D6-4A81-8A5D-871BAD98844F}"/>
    <dgm:cxn modelId="{B5D10F56-2E79-4D73-A13F-5F30B7B1C518}" srcId="{AFA801CF-CFE3-426C-BF03-5CAD4B320178}" destId="{F452F261-DC35-44CC-9017-9FAB6C786796}" srcOrd="1" destOrd="0" parTransId="{AD4BEFBC-C605-4CAA-BDCA-C1863F309F81}" sibTransId="{6C22C995-0D3C-4AFC-9B24-787AC10E9161}"/>
    <dgm:cxn modelId="{CBF87EA7-354B-45E6-80B4-9BD3E302C00A}" type="presOf" srcId="{4BD800C6-50A7-432E-B6EA-D8FA66445438}" destId="{C8741BE3-B6ED-4025-8BC6-F4408E3FB526}" srcOrd="0" destOrd="0" presId="urn:microsoft.com/office/officeart/2005/8/layout/default"/>
    <dgm:cxn modelId="{F3DB33B2-C32D-414E-AD68-B77AD5535C4B}" type="presOf" srcId="{EB18E346-06C1-4865-9883-834C383F75B8}" destId="{1175F7FB-FE20-45F7-92EC-D526359788A8}" srcOrd="0" destOrd="0" presId="urn:microsoft.com/office/officeart/2005/8/layout/default"/>
    <dgm:cxn modelId="{D2ED51CC-2199-4CAA-8A26-CA3ACBBA1E51}" type="presOf" srcId="{0867EA74-E30C-4D23-AFC3-CB6000B6DA7D}" destId="{27034828-45C5-4DFD-825D-71734A8711AE}" srcOrd="0" destOrd="0" presId="urn:microsoft.com/office/officeart/2005/8/layout/default"/>
    <dgm:cxn modelId="{D6686BD4-DB3C-4815-B71F-D031B471C768}" type="presOf" srcId="{AFA801CF-CFE3-426C-BF03-5CAD4B320178}" destId="{10C4FBD4-AD8E-45DC-ACE8-8BB42B13B115}" srcOrd="0" destOrd="0" presId="urn:microsoft.com/office/officeart/2005/8/layout/default"/>
    <dgm:cxn modelId="{3EAC5989-1CB3-455E-951C-2E4715F668E4}" type="presParOf" srcId="{10C4FBD4-AD8E-45DC-ACE8-8BB42B13B115}" destId="{C411F1AF-55AE-456D-A135-D175F994F2C3}" srcOrd="0" destOrd="0" presId="urn:microsoft.com/office/officeart/2005/8/layout/default"/>
    <dgm:cxn modelId="{BC990EBA-10D4-4101-BA42-18235B8F2CDD}" type="presParOf" srcId="{10C4FBD4-AD8E-45DC-ACE8-8BB42B13B115}" destId="{A085156F-C61E-4D0B-A107-E2C8C80F842E}" srcOrd="1" destOrd="0" presId="urn:microsoft.com/office/officeart/2005/8/layout/default"/>
    <dgm:cxn modelId="{87E3CD10-4EBC-46E9-9D28-7849780A7414}" type="presParOf" srcId="{10C4FBD4-AD8E-45DC-ACE8-8BB42B13B115}" destId="{EF58EBC5-8484-4535-BE63-D1BF6652D73A}" srcOrd="2" destOrd="0" presId="urn:microsoft.com/office/officeart/2005/8/layout/default"/>
    <dgm:cxn modelId="{EFD0536E-DF94-4991-AC46-FDCA0A7BE9A9}" type="presParOf" srcId="{10C4FBD4-AD8E-45DC-ACE8-8BB42B13B115}" destId="{49D6D3A8-F778-4A34-997F-13375729BBEF}" srcOrd="3" destOrd="0" presId="urn:microsoft.com/office/officeart/2005/8/layout/default"/>
    <dgm:cxn modelId="{B25BDF74-224E-4A28-AD77-A212C912EFC4}" type="presParOf" srcId="{10C4FBD4-AD8E-45DC-ACE8-8BB42B13B115}" destId="{1175F7FB-FE20-45F7-92EC-D526359788A8}" srcOrd="4" destOrd="0" presId="urn:microsoft.com/office/officeart/2005/8/layout/default"/>
    <dgm:cxn modelId="{6737AAFC-2CF6-4A4A-A04C-CD8B99FF39DF}" type="presParOf" srcId="{10C4FBD4-AD8E-45DC-ACE8-8BB42B13B115}" destId="{62045E77-84DC-485E-BBAE-5A2553658999}" srcOrd="5" destOrd="0" presId="urn:microsoft.com/office/officeart/2005/8/layout/default"/>
    <dgm:cxn modelId="{22B92404-F16D-4661-A37E-05BA2F918272}" type="presParOf" srcId="{10C4FBD4-AD8E-45DC-ACE8-8BB42B13B115}" destId="{27034828-45C5-4DFD-825D-71734A8711AE}" srcOrd="6" destOrd="0" presId="urn:microsoft.com/office/officeart/2005/8/layout/default"/>
    <dgm:cxn modelId="{76C5B462-A21E-4C72-8AFF-2264811AD244}" type="presParOf" srcId="{10C4FBD4-AD8E-45DC-ACE8-8BB42B13B115}" destId="{C75A7C7B-93E6-479D-811D-466F16DB2244}" srcOrd="7" destOrd="0" presId="urn:microsoft.com/office/officeart/2005/8/layout/default"/>
    <dgm:cxn modelId="{785D4221-017D-479E-A65E-D023ACE228EB}" type="presParOf" srcId="{10C4FBD4-AD8E-45DC-ACE8-8BB42B13B115}" destId="{C8741BE3-B6ED-4025-8BC6-F4408E3FB52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11F1AF-55AE-456D-A135-D175F994F2C3}">
      <dsp:nvSpPr>
        <dsp:cNvPr id="0" name=""/>
        <dsp:cNvSpPr/>
      </dsp:nvSpPr>
      <dsp:spPr>
        <a:xfrm>
          <a:off x="1790711" y="295358"/>
          <a:ext cx="3450364" cy="2036365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100" kern="1200" dirty="0" err="1"/>
            <a:t>Traineeship</a:t>
          </a:r>
          <a:r>
            <a:rPr lang="nl-BE" sz="3100" kern="1200" dirty="0"/>
            <a:t> 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8 weeks </a:t>
          </a:r>
          <a:r>
            <a:rPr lang="nl-BE" sz="1600" kern="1200" dirty="0" err="1"/>
            <a:t>Organized</a:t>
          </a:r>
          <a:r>
            <a:rPr lang="nl-BE" sz="1600" kern="1200" dirty="0"/>
            <a:t> in spring/</a:t>
          </a:r>
          <a:r>
            <a:rPr lang="nl-BE" sz="1600" kern="1200" dirty="0" err="1"/>
            <a:t>autumn</a:t>
          </a:r>
          <a:r>
            <a:rPr lang="nl-BE" sz="1600" kern="1200" dirty="0"/>
            <a:t> (192 </a:t>
          </a:r>
          <a:r>
            <a:rPr lang="nl-BE" sz="1600" kern="1200" dirty="0" err="1"/>
            <a:t>hours</a:t>
          </a:r>
          <a:r>
            <a:rPr lang="nl-BE" sz="1600" kern="1200" dirty="0"/>
            <a:t> of </a:t>
          </a:r>
          <a:r>
            <a:rPr lang="nl-BE" sz="1600" kern="1200" dirty="0" err="1"/>
            <a:t>practices</a:t>
          </a:r>
          <a:r>
            <a:rPr lang="nl-BE" sz="1600" kern="1200" dirty="0"/>
            <a:t> + coaching </a:t>
          </a:r>
          <a:r>
            <a:rPr lang="nl-BE" sz="1600" kern="1200" dirty="0" err="1"/>
            <a:t>and</a:t>
          </a:r>
          <a:r>
            <a:rPr lang="nl-BE" sz="1600" kern="1200" dirty="0"/>
            <a:t> </a:t>
          </a:r>
          <a:r>
            <a:rPr lang="nl-BE" sz="1600" kern="1200" dirty="0" err="1"/>
            <a:t>clinical</a:t>
          </a:r>
          <a:r>
            <a:rPr lang="nl-BE" sz="1600" kern="1200" dirty="0"/>
            <a:t> </a:t>
          </a:r>
          <a:r>
            <a:rPr lang="nl-BE" sz="1600" kern="1200" dirty="0" err="1"/>
            <a:t>reasoning</a:t>
          </a:r>
          <a:r>
            <a:rPr lang="nl-BE" sz="1600" kern="1200" dirty="0"/>
            <a:t> + trainee report)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(12 </a:t>
          </a:r>
          <a:r>
            <a:rPr lang="nl-BE" sz="2400" kern="1200" dirty="0" err="1"/>
            <a:t>credits</a:t>
          </a:r>
          <a:r>
            <a:rPr lang="nl-BE" sz="2400" kern="1200" dirty="0"/>
            <a:t>)</a:t>
          </a:r>
          <a:endParaRPr lang="en-US" sz="2400" kern="1200" dirty="0"/>
        </a:p>
      </dsp:txBody>
      <dsp:txXfrm>
        <a:off x="1790711" y="295358"/>
        <a:ext cx="3450364" cy="2036365"/>
      </dsp:txXfrm>
    </dsp:sp>
    <dsp:sp modelId="{EF58EBC5-8484-4535-BE63-D1BF6652D73A}">
      <dsp:nvSpPr>
        <dsp:cNvPr id="0" name=""/>
        <dsp:cNvSpPr/>
      </dsp:nvSpPr>
      <dsp:spPr>
        <a:xfrm>
          <a:off x="5575922" y="308999"/>
          <a:ext cx="3348470" cy="2009082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kern="1200" dirty="0"/>
            <a:t>Short </a:t>
          </a:r>
          <a:r>
            <a:rPr lang="nl-BE" sz="2700" kern="1200" dirty="0" err="1"/>
            <a:t>bachelorproject</a:t>
          </a:r>
          <a:endParaRPr lang="nl-BE" sz="2700" kern="1200" dirty="0"/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kern="1200" dirty="0" err="1"/>
            <a:t>Organized</a:t>
          </a:r>
          <a:r>
            <a:rPr lang="nl-BE" sz="2700" kern="1200" dirty="0"/>
            <a:t> in spring/</a:t>
          </a:r>
          <a:r>
            <a:rPr lang="nl-BE" sz="2700" kern="1200" dirty="0" err="1"/>
            <a:t>autumn</a:t>
          </a:r>
          <a:endParaRPr lang="nl-BE" sz="2700" kern="1200" dirty="0"/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kern="1200" dirty="0"/>
            <a:t>(3 </a:t>
          </a:r>
          <a:r>
            <a:rPr lang="nl-BE" sz="2700" kern="1200" dirty="0" err="1"/>
            <a:t>credits</a:t>
          </a:r>
          <a:r>
            <a:rPr lang="nl-BE" sz="2700" kern="1200" dirty="0"/>
            <a:t>)</a:t>
          </a:r>
          <a:endParaRPr lang="en-US" sz="2700" kern="1200" dirty="0"/>
        </a:p>
      </dsp:txBody>
      <dsp:txXfrm>
        <a:off x="5575922" y="308999"/>
        <a:ext cx="3348470" cy="2009082"/>
      </dsp:txXfrm>
    </dsp:sp>
    <dsp:sp modelId="{1175F7FB-FE20-45F7-92EC-D526359788A8}">
      <dsp:nvSpPr>
        <dsp:cNvPr id="0" name=""/>
        <dsp:cNvSpPr/>
      </dsp:nvSpPr>
      <dsp:spPr>
        <a:xfrm>
          <a:off x="0" y="2666570"/>
          <a:ext cx="3348470" cy="200908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kern="1200" dirty="0"/>
            <a:t>Digital </a:t>
          </a:r>
          <a:r>
            <a:rPr lang="nl-BE" sz="2700" kern="1200" dirty="0" err="1"/>
            <a:t>Leadership</a:t>
          </a:r>
          <a:r>
            <a:rPr lang="nl-BE" sz="2700" kern="1200" dirty="0"/>
            <a:t> </a:t>
          </a:r>
          <a:r>
            <a:rPr lang="nl-BE" sz="2700" kern="1200" dirty="0" err="1"/>
            <a:t>and</a:t>
          </a:r>
          <a:r>
            <a:rPr lang="nl-BE" sz="2700" kern="1200" dirty="0"/>
            <a:t> </a:t>
          </a:r>
          <a:r>
            <a:rPr lang="nl-BE" sz="2700" kern="1200"/>
            <a:t>innovation</a:t>
          </a:r>
          <a:endParaRPr lang="nl-BE" sz="2700" kern="1200" dirty="0"/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kern="1200" dirty="0" err="1"/>
            <a:t>Organized</a:t>
          </a:r>
          <a:r>
            <a:rPr lang="nl-BE" sz="2700" kern="1200" dirty="0"/>
            <a:t> in Spring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kern="1200" dirty="0"/>
            <a:t>(3 </a:t>
          </a:r>
          <a:r>
            <a:rPr lang="nl-BE" sz="2700" kern="1200" dirty="0" err="1"/>
            <a:t>credits</a:t>
          </a:r>
          <a:r>
            <a:rPr lang="nl-BE" sz="2700" kern="1200" dirty="0"/>
            <a:t>)</a:t>
          </a:r>
          <a:endParaRPr lang="en-US" sz="2700" kern="1200" dirty="0"/>
        </a:p>
      </dsp:txBody>
      <dsp:txXfrm>
        <a:off x="0" y="2666570"/>
        <a:ext cx="3348470" cy="2009082"/>
      </dsp:txXfrm>
    </dsp:sp>
    <dsp:sp modelId="{27034828-45C5-4DFD-825D-71734A8711AE}">
      <dsp:nvSpPr>
        <dsp:cNvPr id="0" name=""/>
        <dsp:cNvSpPr/>
      </dsp:nvSpPr>
      <dsp:spPr>
        <a:xfrm>
          <a:off x="3683317" y="2666570"/>
          <a:ext cx="3348470" cy="20090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Medical English organized in spring/autumn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(3 credits)</a:t>
          </a:r>
        </a:p>
      </dsp:txBody>
      <dsp:txXfrm>
        <a:off x="3683317" y="2666570"/>
        <a:ext cx="3348470" cy="2009082"/>
      </dsp:txXfrm>
    </dsp:sp>
    <dsp:sp modelId="{C8741BE3-B6ED-4025-8BC6-F4408E3FB526}">
      <dsp:nvSpPr>
        <dsp:cNvPr id="0" name=""/>
        <dsp:cNvSpPr/>
      </dsp:nvSpPr>
      <dsp:spPr>
        <a:xfrm>
          <a:off x="7366634" y="2666570"/>
          <a:ext cx="3348470" cy="2009082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International Nursing Education </a:t>
          </a:r>
          <a:r>
            <a:rPr lang="en-US" sz="2700" kern="1200" dirty="0" err="1"/>
            <a:t>Programme</a:t>
          </a:r>
          <a:r>
            <a:rPr lang="en-US" sz="2700" kern="1200" dirty="0"/>
            <a:t> organized in spring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(3 credits)</a:t>
          </a:r>
        </a:p>
      </dsp:txBody>
      <dsp:txXfrm>
        <a:off x="7366634" y="2666570"/>
        <a:ext cx="3348470" cy="2009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BF3A7-A7E5-42B6-9154-500A7CB5E3E8}" type="datetimeFigureOut">
              <a:rPr lang="nl-BE" smtClean="0"/>
              <a:pPr/>
              <a:t>27/10/2022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FAF20-346D-4074-B74A-C2F29A046F4B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21578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AEE442BF-C82A-418E-8E62-533CFEF9E15F}"/>
              </a:ext>
            </a:extLst>
          </p:cNvPr>
          <p:cNvSpPr/>
          <p:nvPr userDrawn="1"/>
        </p:nvSpPr>
        <p:spPr>
          <a:xfrm>
            <a:off x="1" y="6024716"/>
            <a:ext cx="12192000" cy="833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F5AD292-FAF8-44FC-84B3-0842804A02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"/>
            <a:ext cx="12192000" cy="685782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D9DA8C5-1FD2-4AD1-983E-C005AF19C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4236" y="5516542"/>
            <a:ext cx="1300725" cy="4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5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5E24D8-33DE-4105-A689-8E25FCA7C3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F5E16F-63A8-4E2D-B50B-0198FF9061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98576" y="626400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B59B370-7A14-4E21-B0B9-73EDED373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246" y="626421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B10F6A-E5A8-4073-BA1D-CB285F2FF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4291" y="6264211"/>
            <a:ext cx="288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88DA20-ED00-471C-9170-60F590CB400A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F5D35B29-3398-4F71-8FCE-22D95BF300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0178" y="228154"/>
            <a:ext cx="3714750" cy="365125"/>
          </a:xfrm>
        </p:spPr>
        <p:txBody>
          <a:bodyPr anchor="b" anchorCtr="0"/>
          <a:lstStyle>
            <a:lvl1pPr marL="0" indent="0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358163" indent="0">
              <a:buNone/>
              <a:defRPr/>
            </a:lvl2pPr>
            <a:lvl3pPr marL="720000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r>
              <a:rPr lang="nl-NL" dirty="0"/>
              <a:t>HOOFDSTUKTITEL</a:t>
            </a:r>
            <a:endParaRPr lang="nl-BE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B146321D-6FEB-4DB2-A1BE-8F6F0E01F7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89799" y="2727183"/>
            <a:ext cx="5162888" cy="2140319"/>
          </a:xfrm>
        </p:spPr>
        <p:txBody>
          <a:bodyPr/>
          <a:lstStyle>
            <a:lvl1pPr marL="0" indent="0">
              <a:buNone/>
              <a:defRPr sz="27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Quote groot: </a:t>
            </a:r>
            <a:r>
              <a:rPr lang="nl-NL" dirty="0" err="1"/>
              <a:t>occulpa</a:t>
            </a:r>
            <a:r>
              <a:rPr lang="nl-NL" dirty="0"/>
              <a:t> </a:t>
            </a:r>
            <a:r>
              <a:rPr lang="nl-NL" dirty="0" err="1"/>
              <a:t>etureicae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dolorae</a:t>
            </a:r>
            <a:r>
              <a:rPr lang="nl-NL" dirty="0"/>
              <a:t>. </a:t>
            </a:r>
            <a:r>
              <a:rPr lang="nl-NL" dirty="0" err="1"/>
              <a:t>Nemporese</a:t>
            </a:r>
            <a:r>
              <a:rPr lang="nl-NL" dirty="0"/>
              <a:t> </a:t>
            </a:r>
            <a:r>
              <a:rPr lang="nl-NL" dirty="0" err="1"/>
              <a:t>endae</a:t>
            </a:r>
            <a:r>
              <a:rPr lang="nl-NL" dirty="0"/>
              <a:t> </a:t>
            </a:r>
            <a:r>
              <a:rPr lang="nl-NL" dirty="0" err="1"/>
              <a:t>am</a:t>
            </a:r>
            <a:r>
              <a:rPr lang="nl-NL" dirty="0"/>
              <a:t>, ad </a:t>
            </a:r>
            <a:r>
              <a:rPr lang="nl-NL" dirty="0" err="1"/>
              <a:t>quatecum</a:t>
            </a:r>
            <a:r>
              <a:rPr lang="nl-NL" dirty="0"/>
              <a:t> </a:t>
            </a:r>
            <a:r>
              <a:rPr lang="nl-NL" dirty="0" err="1"/>
              <a:t>fugiaeperunt</a:t>
            </a:r>
            <a:r>
              <a:rPr lang="nl-NL" dirty="0"/>
              <a:t> </a:t>
            </a:r>
            <a:r>
              <a:rPr lang="nl-NL" dirty="0" err="1"/>
              <a:t>unt</a:t>
            </a:r>
            <a:r>
              <a:rPr lang="nl-NL" dirty="0"/>
              <a:t>. </a:t>
            </a:r>
            <a:r>
              <a:rPr lang="nl-NL" dirty="0" err="1"/>
              <a:t>Atia</a:t>
            </a:r>
            <a:r>
              <a:rPr lang="nl-NL" dirty="0"/>
              <a:t> </a:t>
            </a:r>
            <a:r>
              <a:rPr lang="nl-NL" dirty="0" err="1"/>
              <a:t>sam</a:t>
            </a:r>
            <a:r>
              <a:rPr lang="nl-NL" dirty="0"/>
              <a:t> que </a:t>
            </a:r>
            <a:r>
              <a:rPr lang="nl-NL" dirty="0" err="1"/>
              <a:t>quamustrum</a:t>
            </a:r>
            <a:r>
              <a:rPr lang="nl-NL" dirty="0"/>
              <a:t> </a:t>
            </a:r>
            <a:r>
              <a:rPr lang="nl-NL" dirty="0" err="1"/>
              <a:t>fugiam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corempo</a:t>
            </a:r>
            <a:r>
              <a:rPr lang="nl-NL" dirty="0"/>
              <a:t> </a:t>
            </a:r>
            <a:r>
              <a:rPr lang="nl-NL" dirty="0" err="1"/>
              <a:t>restium</a:t>
            </a:r>
            <a:r>
              <a:rPr lang="nl-NL" dirty="0"/>
              <a:t> </a:t>
            </a:r>
            <a:r>
              <a:rPr lang="nl-NL" dirty="0" err="1"/>
              <a:t>ero</a:t>
            </a:r>
            <a:r>
              <a:rPr lang="nl-NL" dirty="0"/>
              <a:t>.</a:t>
            </a:r>
            <a:endParaRPr lang="nl-BE" dirty="0"/>
          </a:p>
        </p:txBody>
      </p:sp>
      <p:sp>
        <p:nvSpPr>
          <p:cNvPr id="17" name="Gelijkbenige driehoek 16">
            <a:extLst>
              <a:ext uri="{FF2B5EF4-FFF2-40B4-BE49-F238E27FC236}">
                <a16:creationId xmlns:a16="http://schemas.microsoft.com/office/drawing/2014/main" id="{C9E84D4C-76DA-4E4E-9F21-DB0F8DC87F65}"/>
              </a:ext>
            </a:extLst>
          </p:cNvPr>
          <p:cNvSpPr/>
          <p:nvPr userDrawn="1"/>
        </p:nvSpPr>
        <p:spPr>
          <a:xfrm rot="5400000">
            <a:off x="388523" y="6324985"/>
            <a:ext cx="116206" cy="5353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7BE966C4-F2D9-4A05-8182-0E3CB210AD5F}"/>
              </a:ext>
            </a:extLst>
          </p:cNvPr>
          <p:cNvSpPr/>
          <p:nvPr userDrawn="1"/>
        </p:nvSpPr>
        <p:spPr>
          <a:xfrm>
            <a:off x="10179781" y="5632057"/>
            <a:ext cx="2012219" cy="12259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4F015E38-B67E-4A5F-B168-2C2166D851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5073" y="6073679"/>
            <a:ext cx="1153603" cy="37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29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quote met na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5E24D8-33DE-4105-A689-8E25FCA7C3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F5E16F-63A8-4E2D-B50B-0198FF9061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98576" y="626400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B59B370-7A14-4E21-B0B9-73EDED373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246" y="626421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B10F6A-E5A8-4073-BA1D-CB285F2FF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4291" y="6264211"/>
            <a:ext cx="288000" cy="365125"/>
          </a:xfrm>
          <a:prstGeom prst="rect">
            <a:avLst/>
          </a:prstGeom>
        </p:spPr>
        <p:txBody>
          <a:bodyPr/>
          <a:lstStyle/>
          <a:p>
            <a:fld id="{FF88DA20-ED00-471C-9170-60F590CB400A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F5D35B29-3398-4F71-8FCE-22D95BF300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0178" y="228154"/>
            <a:ext cx="3714750" cy="365125"/>
          </a:xfrm>
        </p:spPr>
        <p:txBody>
          <a:bodyPr anchor="b" anchorCtr="0"/>
          <a:lstStyle>
            <a:lvl1pPr marL="0" indent="0">
              <a:buNone/>
              <a:defRPr sz="1400" b="1">
                <a:latin typeface="+mj-lt"/>
              </a:defRPr>
            </a:lvl1pPr>
            <a:lvl2pPr marL="358163" indent="0">
              <a:buNone/>
              <a:defRPr/>
            </a:lvl2pPr>
            <a:lvl3pPr marL="720000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r>
              <a:rPr lang="nl-NL" dirty="0"/>
              <a:t>HOOFDSTUKTITEL</a:t>
            </a:r>
            <a:endParaRPr lang="nl-BE" dirty="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CD9E304B-9EEF-4540-A2A5-7D039634D7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73615" y="4537479"/>
            <a:ext cx="1008000" cy="1008000"/>
          </a:xfrm>
        </p:spPr>
        <p:txBody>
          <a:bodyPr anchor="ctr"/>
          <a:lstStyle>
            <a:lvl1pPr marL="0" indent="0" algn="ctr">
              <a:buNone/>
              <a:defRPr sz="2000" baseline="-25000"/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B146321D-6FEB-4DB2-A1BE-8F6F0E01F7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89799" y="2185019"/>
            <a:ext cx="5162888" cy="2140319"/>
          </a:xfrm>
        </p:spPr>
        <p:txBody>
          <a:bodyPr/>
          <a:lstStyle>
            <a:lvl1pPr marL="0" indent="0">
              <a:buNone/>
              <a:defRPr sz="27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Quote groot: </a:t>
            </a:r>
            <a:r>
              <a:rPr lang="nl-NL" dirty="0" err="1"/>
              <a:t>occulpa</a:t>
            </a:r>
            <a:r>
              <a:rPr lang="nl-NL" dirty="0"/>
              <a:t> </a:t>
            </a:r>
            <a:r>
              <a:rPr lang="nl-NL" dirty="0" err="1"/>
              <a:t>etureicae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dolorae</a:t>
            </a:r>
            <a:r>
              <a:rPr lang="nl-NL" dirty="0"/>
              <a:t>. </a:t>
            </a:r>
            <a:r>
              <a:rPr lang="nl-NL" dirty="0" err="1"/>
              <a:t>Nemporese</a:t>
            </a:r>
            <a:r>
              <a:rPr lang="nl-NL" dirty="0"/>
              <a:t> </a:t>
            </a:r>
            <a:r>
              <a:rPr lang="nl-NL" dirty="0" err="1"/>
              <a:t>endae</a:t>
            </a:r>
            <a:r>
              <a:rPr lang="nl-NL" dirty="0"/>
              <a:t> </a:t>
            </a:r>
            <a:r>
              <a:rPr lang="nl-NL" dirty="0" err="1"/>
              <a:t>am</a:t>
            </a:r>
            <a:r>
              <a:rPr lang="nl-NL" dirty="0"/>
              <a:t>, ad </a:t>
            </a:r>
            <a:r>
              <a:rPr lang="nl-NL" dirty="0" err="1"/>
              <a:t>quatecum</a:t>
            </a:r>
            <a:r>
              <a:rPr lang="nl-NL" dirty="0"/>
              <a:t> </a:t>
            </a:r>
            <a:r>
              <a:rPr lang="nl-NL" dirty="0" err="1"/>
              <a:t>fugiaeperunt</a:t>
            </a:r>
            <a:r>
              <a:rPr lang="nl-NL" dirty="0"/>
              <a:t> </a:t>
            </a:r>
            <a:r>
              <a:rPr lang="nl-NL" dirty="0" err="1"/>
              <a:t>unt</a:t>
            </a:r>
            <a:r>
              <a:rPr lang="nl-NL" dirty="0"/>
              <a:t>. </a:t>
            </a:r>
            <a:r>
              <a:rPr lang="nl-NL" dirty="0" err="1"/>
              <a:t>Atia</a:t>
            </a:r>
            <a:r>
              <a:rPr lang="nl-NL" dirty="0"/>
              <a:t> </a:t>
            </a:r>
            <a:r>
              <a:rPr lang="nl-NL" dirty="0" err="1"/>
              <a:t>sam</a:t>
            </a:r>
            <a:r>
              <a:rPr lang="nl-NL" dirty="0"/>
              <a:t> que </a:t>
            </a:r>
            <a:r>
              <a:rPr lang="nl-NL" dirty="0" err="1"/>
              <a:t>quamustrum</a:t>
            </a:r>
            <a:r>
              <a:rPr lang="nl-NL" dirty="0"/>
              <a:t> </a:t>
            </a:r>
            <a:r>
              <a:rPr lang="nl-NL" dirty="0" err="1"/>
              <a:t>fugiam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corempo</a:t>
            </a:r>
            <a:r>
              <a:rPr lang="nl-NL" dirty="0"/>
              <a:t> </a:t>
            </a:r>
            <a:r>
              <a:rPr lang="nl-NL" dirty="0" err="1"/>
              <a:t>restium</a:t>
            </a:r>
            <a:r>
              <a:rPr lang="nl-NL" dirty="0"/>
              <a:t> </a:t>
            </a:r>
            <a:r>
              <a:rPr lang="nl-NL" dirty="0" err="1"/>
              <a:t>ero</a:t>
            </a:r>
            <a:r>
              <a:rPr lang="nl-NL" dirty="0"/>
              <a:t>.</a:t>
            </a:r>
            <a:endParaRPr lang="nl-BE" dirty="0"/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65E274DD-5F46-4B35-A5AC-31E6BE89C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55982" y="4574866"/>
            <a:ext cx="6308725" cy="466613"/>
          </a:xfrm>
        </p:spPr>
        <p:txBody>
          <a:bodyPr anchor="b"/>
          <a:lstStyle>
            <a:lvl1pPr marL="0" indent="0">
              <a:buFontTx/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Naam Achternaam</a:t>
            </a:r>
            <a:endParaRPr lang="nl-BE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DA29B528-8ACF-4D4D-B37B-A6AAB88026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55982" y="5041479"/>
            <a:ext cx="1909500" cy="466613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  <a:latin typeface="+mj-lt"/>
              </a:defRPr>
            </a:lvl1pPr>
            <a:lvl2pPr marL="358163" indent="0">
              <a:buNone/>
              <a:defRPr sz="2200">
                <a:latin typeface="+mj-lt"/>
              </a:defRPr>
            </a:lvl2pPr>
            <a:lvl3pPr marL="720000" indent="0">
              <a:buNone/>
              <a:defRPr sz="2200">
                <a:latin typeface="+mj-lt"/>
              </a:defRPr>
            </a:lvl3pPr>
            <a:lvl4pPr marL="1080000" indent="0">
              <a:buNone/>
              <a:defRPr sz="2200">
                <a:latin typeface="+mj-lt"/>
              </a:defRPr>
            </a:lvl4pPr>
            <a:lvl5pPr marL="1440000" indent="0">
              <a:buNone/>
              <a:defRPr sz="2200">
                <a:latin typeface="+mj-lt"/>
              </a:defRPr>
            </a:lvl5pPr>
          </a:lstStyle>
          <a:p>
            <a:pPr lvl="0"/>
            <a:r>
              <a:rPr lang="nl-NL" dirty="0"/>
              <a:t>Datum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96691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en titel en inhou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5843A7B-9F3B-480D-AD2E-C3AACED19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5419" y="1462088"/>
            <a:ext cx="4036181" cy="1102864"/>
          </a:xfr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DDAC10B-1AED-4A32-B7C4-E04362F3B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75419" y="2697072"/>
            <a:ext cx="4036182" cy="3144928"/>
          </a:xfrm>
        </p:spPr>
        <p:txBody>
          <a:bodyPr/>
          <a:lstStyle>
            <a:lvl1pPr marL="0" indent="0">
              <a:buNone/>
              <a:defRPr/>
            </a:lvl1pPr>
            <a:lvl2pPr marL="358163" indent="0">
              <a:buNone/>
              <a:defRPr/>
            </a:lvl2pPr>
            <a:lvl3pPr marL="720000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4202EC0-7C3F-449D-A78C-41C97D42DF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98576" y="626400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CE90316-0261-473A-89DB-C22973630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246" y="626421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9AAC146-4636-4E5A-A84D-9EC96FAB2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4291" y="6264211"/>
            <a:ext cx="288000" cy="365125"/>
          </a:xfrm>
          <a:prstGeom prst="rect">
            <a:avLst/>
          </a:prstGeom>
        </p:spPr>
        <p:txBody>
          <a:bodyPr/>
          <a:lstStyle/>
          <a:p>
            <a:fld id="{FF88DA20-ED00-471C-9170-60F590CB400A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DC69D467-5BA6-489C-BF11-65D772B5B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602B1D0A-36A5-4B59-853B-DAA887AFB6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0178" y="228154"/>
            <a:ext cx="3714750" cy="365125"/>
          </a:xfrm>
        </p:spPr>
        <p:txBody>
          <a:bodyPr anchor="b" anchorCtr="0"/>
          <a:lstStyle>
            <a:lvl1pPr marL="0" indent="0">
              <a:buNone/>
              <a:defRPr sz="1400" b="1">
                <a:latin typeface="+mj-lt"/>
              </a:defRPr>
            </a:lvl1pPr>
            <a:lvl2pPr marL="358163" indent="0">
              <a:buNone/>
              <a:defRPr/>
            </a:lvl2pPr>
            <a:lvl3pPr marL="720000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r>
              <a:rPr lang="nl-NL" dirty="0"/>
              <a:t>HOOFDSTUKTITEL</a:t>
            </a:r>
            <a:endParaRPr lang="nl-BE" dirty="0"/>
          </a:p>
        </p:txBody>
      </p:sp>
      <p:sp>
        <p:nvSpPr>
          <p:cNvPr id="13" name="Tijdelijke aanduiding voor grafiek 12">
            <a:extLst>
              <a:ext uri="{FF2B5EF4-FFF2-40B4-BE49-F238E27FC236}">
                <a16:creationId xmlns:a16="http://schemas.microsoft.com/office/drawing/2014/main" id="{FF732A83-4257-4217-8FBA-FB64E0127205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96001" y="1462088"/>
            <a:ext cx="6401310" cy="437991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l-NL"/>
              <a:t>Klik op het pictogram als u een grafiek wilt toevoegen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89662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en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4202EC0-7C3F-449D-A78C-41C97D42DF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98576" y="626400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CE90316-0261-473A-89DB-C22973630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246" y="626421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9AAC146-4636-4E5A-A84D-9EC96FAB2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4291" y="6264211"/>
            <a:ext cx="288000" cy="365125"/>
          </a:xfrm>
          <a:prstGeom prst="rect">
            <a:avLst/>
          </a:prstGeom>
        </p:spPr>
        <p:txBody>
          <a:bodyPr/>
          <a:lstStyle/>
          <a:p>
            <a:fld id="{FF88DA20-ED00-471C-9170-60F590CB400A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DC69D467-5BA6-489C-BF11-65D772B5B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602B1D0A-36A5-4B59-853B-DAA887AFB6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0178" y="228154"/>
            <a:ext cx="3714750" cy="365125"/>
          </a:xfrm>
        </p:spPr>
        <p:txBody>
          <a:bodyPr anchor="b" anchorCtr="0"/>
          <a:lstStyle>
            <a:lvl1pPr marL="0" indent="0">
              <a:buNone/>
              <a:defRPr sz="1400" b="1">
                <a:latin typeface="+mj-lt"/>
              </a:defRPr>
            </a:lvl1pPr>
            <a:lvl2pPr marL="358163" indent="0">
              <a:buNone/>
              <a:defRPr/>
            </a:lvl2pPr>
            <a:lvl3pPr marL="720000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r>
              <a:rPr lang="nl-NL" dirty="0"/>
              <a:t>HOOFDSTUKTITEL</a:t>
            </a:r>
            <a:endParaRPr lang="nl-BE" dirty="0"/>
          </a:p>
        </p:txBody>
      </p:sp>
      <p:sp>
        <p:nvSpPr>
          <p:cNvPr id="13" name="Tijdelijke aanduiding voor grafiek 12">
            <a:extLst>
              <a:ext uri="{FF2B5EF4-FFF2-40B4-BE49-F238E27FC236}">
                <a16:creationId xmlns:a16="http://schemas.microsoft.com/office/drawing/2014/main" id="{FF732A83-4257-4217-8FBA-FB64E0127205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1595438" y="1462088"/>
            <a:ext cx="9316162" cy="437991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l-NL"/>
              <a:t>Klik op het pictogram als u een grafiek wilt toevoegen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19133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BCCE59-2411-4F31-B2FA-A0E3C2D3F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E3473E5-12B3-4067-8FAB-0C0452971B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98576" y="626400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5205202-803B-40C0-8FCF-E7381AE4E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246" y="626421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3488137-6613-43C0-B311-4B1FB099B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4291" y="6264211"/>
            <a:ext cx="288000" cy="365125"/>
          </a:xfrm>
          <a:prstGeom prst="rect">
            <a:avLst/>
          </a:prstGeom>
        </p:spPr>
        <p:txBody>
          <a:bodyPr/>
          <a:lstStyle/>
          <a:p>
            <a:fld id="{FF88DA20-ED00-471C-9170-60F590CB400A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Tijdelijke aanduiding voor tekst 7">
            <a:extLst>
              <a:ext uri="{FF2B5EF4-FFF2-40B4-BE49-F238E27FC236}">
                <a16:creationId xmlns:a16="http://schemas.microsoft.com/office/drawing/2014/main" id="{591161BA-2045-41AE-B361-A0AB563B57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0178" y="228154"/>
            <a:ext cx="3714750" cy="365125"/>
          </a:xfrm>
        </p:spPr>
        <p:txBody>
          <a:bodyPr anchor="b" anchorCtr="0"/>
          <a:lstStyle>
            <a:lvl1pPr marL="0" indent="0">
              <a:buNone/>
              <a:defRPr sz="1400" b="1">
                <a:latin typeface="+mj-lt"/>
              </a:defRPr>
            </a:lvl1pPr>
            <a:lvl2pPr marL="358163" indent="0">
              <a:buNone/>
              <a:defRPr/>
            </a:lvl2pPr>
            <a:lvl3pPr marL="720000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r>
              <a:rPr lang="nl-NL" dirty="0"/>
              <a:t>HOOFDSTUKTITEL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93497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7DF97DE-814F-4A02-925B-4FA8DC174A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98576" y="626400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39C6991-A2F7-45F1-A24C-12CAC083E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246" y="626421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91E0077-B4BD-4C07-BC35-57BD3CDF0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4291" y="6264211"/>
            <a:ext cx="288000" cy="365125"/>
          </a:xfrm>
          <a:prstGeom prst="rect">
            <a:avLst/>
          </a:prstGeom>
        </p:spPr>
        <p:txBody>
          <a:bodyPr/>
          <a:lstStyle/>
          <a:p>
            <a:fld id="{FF88DA20-ED00-471C-9170-60F590CB400A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3358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62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AEE442BF-C82A-418E-8E62-533CFEF9E15F}"/>
              </a:ext>
            </a:extLst>
          </p:cNvPr>
          <p:cNvSpPr/>
          <p:nvPr userDrawn="1"/>
        </p:nvSpPr>
        <p:spPr>
          <a:xfrm>
            <a:off x="1" y="6024716"/>
            <a:ext cx="12192000" cy="833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F5AD292-FAF8-44FC-84B3-0842804A02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"/>
            <a:ext cx="12192000" cy="685782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D9DA8C5-1FD2-4AD1-983E-C005AF19C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4236" y="5516542"/>
            <a:ext cx="1300725" cy="4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0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73CF8604-A629-44C9-BC34-FAB18A435DEF}"/>
              </a:ext>
            </a:extLst>
          </p:cNvPr>
          <p:cNvSpPr/>
          <p:nvPr userDrawn="1"/>
        </p:nvSpPr>
        <p:spPr>
          <a:xfrm>
            <a:off x="10164726" y="5684874"/>
            <a:ext cx="2027274" cy="11731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9340FA-55B0-4685-ABAD-FAD25820F9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1248" y="1424767"/>
            <a:ext cx="9806754" cy="1447247"/>
          </a:xfrm>
        </p:spPr>
        <p:txBody>
          <a:bodyPr anchor="b"/>
          <a:lstStyle>
            <a:lvl1pPr algn="l">
              <a:defRPr sz="5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AD34407-B861-42C6-BCDB-C4A7F1C446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1248" y="2793963"/>
            <a:ext cx="9144000" cy="544660"/>
          </a:xfrm>
        </p:spPr>
        <p:txBody>
          <a:bodyPr/>
          <a:lstStyle>
            <a:lvl1pPr marL="0" indent="0" algn="l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7" name="Gelijkbenige driehoek 6">
            <a:extLst>
              <a:ext uri="{FF2B5EF4-FFF2-40B4-BE49-F238E27FC236}">
                <a16:creationId xmlns:a16="http://schemas.microsoft.com/office/drawing/2014/main" id="{5EFC5DA7-42AD-4163-B81C-BC60400CFDEF}"/>
              </a:ext>
            </a:extLst>
          </p:cNvPr>
          <p:cNvSpPr/>
          <p:nvPr userDrawn="1"/>
        </p:nvSpPr>
        <p:spPr>
          <a:xfrm rot="5400000">
            <a:off x="388523" y="6324985"/>
            <a:ext cx="116206" cy="5353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D9DA8C5-1FD2-4AD1-983E-C005AF19C7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5073" y="6073679"/>
            <a:ext cx="1153603" cy="370306"/>
          </a:xfrm>
          <a:prstGeom prst="rect">
            <a:avLst/>
          </a:prstGeom>
        </p:spPr>
      </p:pic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D3931E4-AE84-4614-95BF-CFF1449B84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33051" y="3999147"/>
            <a:ext cx="6308725" cy="466613"/>
          </a:xfrm>
        </p:spPr>
        <p:txBody>
          <a:bodyPr anchor="b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Naam Achternaam</a:t>
            </a:r>
            <a:endParaRPr lang="nl-BE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3622B796-191D-402D-B39A-CDE2C6DA4F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40603" y="4493298"/>
            <a:ext cx="4662487" cy="1617663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  <a:lvl2pPr marL="358163" indent="0">
              <a:buNone/>
              <a:defRPr sz="2200">
                <a:latin typeface="+mj-lt"/>
              </a:defRPr>
            </a:lvl2pPr>
            <a:lvl3pPr marL="720000" indent="0">
              <a:buNone/>
              <a:defRPr sz="2200">
                <a:latin typeface="+mj-lt"/>
              </a:defRPr>
            </a:lvl3pPr>
            <a:lvl4pPr marL="1080000" indent="0">
              <a:buNone/>
              <a:defRPr sz="2200">
                <a:latin typeface="+mj-lt"/>
              </a:defRPr>
            </a:lvl4pPr>
            <a:lvl5pPr marL="1440000" indent="0">
              <a:buNone/>
              <a:defRPr sz="2200">
                <a:latin typeface="+mj-lt"/>
              </a:defRPr>
            </a:lvl5pPr>
          </a:lstStyle>
          <a:p>
            <a:pPr lvl="0"/>
            <a:r>
              <a:rPr lang="nl-NL" dirty="0"/>
              <a:t>Datum</a:t>
            </a:r>
            <a:endParaRPr lang="nl-BE" dirty="0"/>
          </a:p>
        </p:txBody>
      </p:sp>
      <p:sp>
        <p:nvSpPr>
          <p:cNvPr id="13" name="Rechthoekige driehoek 12">
            <a:extLst>
              <a:ext uri="{FF2B5EF4-FFF2-40B4-BE49-F238E27FC236}">
                <a16:creationId xmlns:a16="http://schemas.microsoft.com/office/drawing/2014/main" id="{2F4CE03C-2446-4EC5-B5DD-A041A68BBF35}"/>
              </a:ext>
            </a:extLst>
          </p:cNvPr>
          <p:cNvSpPr/>
          <p:nvPr userDrawn="1"/>
        </p:nvSpPr>
        <p:spPr>
          <a:xfrm rot="8100000">
            <a:off x="945998" y="4240087"/>
            <a:ext cx="309905" cy="3099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D6C2FF9A-F000-4BFA-9764-458F26D2BEB8}"/>
              </a:ext>
            </a:extLst>
          </p:cNvPr>
          <p:cNvSpPr/>
          <p:nvPr userDrawn="1"/>
        </p:nvSpPr>
        <p:spPr>
          <a:xfrm>
            <a:off x="945193" y="4401743"/>
            <a:ext cx="311510" cy="3115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</p:spTree>
    <p:extLst>
      <p:ext uri="{BB962C8B-B14F-4D97-AF65-F5344CB8AC3E}">
        <p14:creationId xmlns:p14="http://schemas.microsoft.com/office/powerpoint/2010/main" val="2153792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CCEBE6B7-490D-4A8D-9B9C-C75E430100F2}"/>
              </a:ext>
            </a:extLst>
          </p:cNvPr>
          <p:cNvSpPr/>
          <p:nvPr userDrawn="1"/>
        </p:nvSpPr>
        <p:spPr>
          <a:xfrm>
            <a:off x="0" y="1"/>
            <a:ext cx="4068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0D7A79-D2CD-4715-91F0-318D4B76503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77031" y="1852225"/>
            <a:ext cx="5365733" cy="3090532"/>
          </a:xfrm>
        </p:spPr>
        <p:txBody>
          <a:bodyPr/>
          <a:lstStyle>
            <a:lvl1pPr marL="0" indent="0">
              <a:lnSpc>
                <a:spcPts val="3800"/>
              </a:lnSpc>
              <a:spcBef>
                <a:spcPts val="2200"/>
              </a:spcBef>
              <a:buFont typeface="Arial" panose="020B0604020202020204" pitchFamily="34" charset="0"/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360000" indent="-180000"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2pPr>
            <a:lvl3pPr marL="720000" indent="-180000" defTabSz="1436688"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3pPr>
            <a:lvl4pPr marL="1080000" indent="-180000"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4pPr>
            <a:lvl5pPr marL="1440000" indent="-180000"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Hoofdstuktitel</a:t>
            </a:r>
          </a:p>
          <a:p>
            <a:pPr lvl="0"/>
            <a:r>
              <a:rPr lang="nl-NL" dirty="0"/>
              <a:t>Hoofdstuktitel</a:t>
            </a:r>
          </a:p>
          <a:p>
            <a:pPr lvl="0"/>
            <a:r>
              <a:rPr lang="nl-NL" dirty="0"/>
              <a:t>Hoofdstuktitel</a:t>
            </a:r>
          </a:p>
          <a:p>
            <a:pPr lvl="0"/>
            <a:r>
              <a:rPr lang="nl-NL" dirty="0"/>
              <a:t>Hoofdstuktitel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304FD9A2-98F2-4A5B-A452-66B8C41A893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549883" y="1859599"/>
            <a:ext cx="1345923" cy="3090532"/>
          </a:xfrm>
        </p:spPr>
        <p:txBody>
          <a:bodyPr/>
          <a:lstStyle>
            <a:lvl1pPr marL="0" indent="0" algn="r">
              <a:lnSpc>
                <a:spcPts val="3800"/>
              </a:lnSpc>
              <a:spcBef>
                <a:spcPts val="2200"/>
              </a:spcBef>
              <a:buFont typeface="Arial" panose="020B0604020202020204" pitchFamily="34" charset="0"/>
              <a:buNone/>
              <a:defRPr sz="5400" b="1">
                <a:solidFill>
                  <a:schemeClr val="bg1"/>
                </a:solidFill>
                <a:latin typeface="+mj-lt"/>
              </a:defRPr>
            </a:lvl1pPr>
            <a:lvl2pPr marL="360000" indent="-180000"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2pPr>
            <a:lvl3pPr marL="720000" indent="-180000" defTabSz="1436688"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3pPr>
            <a:lvl4pPr marL="1080000" indent="-180000"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4pPr>
            <a:lvl5pPr marL="1440000" indent="-180000"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1.</a:t>
            </a:r>
          </a:p>
          <a:p>
            <a:pPr lvl="0"/>
            <a:r>
              <a:rPr lang="nl-NL" dirty="0"/>
              <a:t>2.</a:t>
            </a:r>
          </a:p>
          <a:p>
            <a:pPr lvl="0"/>
            <a:r>
              <a:rPr lang="nl-NL" dirty="0"/>
              <a:t>3.</a:t>
            </a:r>
          </a:p>
          <a:p>
            <a:pPr lvl="0"/>
            <a:r>
              <a:rPr lang="nl-NL" dirty="0"/>
              <a:t>4.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8DC82B8D-FA17-4BE4-A52F-A63703B07994}"/>
              </a:ext>
            </a:extLst>
          </p:cNvPr>
          <p:cNvSpPr txBox="1"/>
          <p:nvPr userDrawn="1"/>
        </p:nvSpPr>
        <p:spPr>
          <a:xfrm>
            <a:off x="532389" y="285502"/>
            <a:ext cx="1846251" cy="3077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nl-BE" sz="1400" b="1" dirty="0">
                <a:solidFill>
                  <a:schemeClr val="bg1"/>
                </a:solidFill>
                <a:latin typeface="+mj-lt"/>
              </a:rPr>
              <a:t>INHOUDSTAFEL</a:t>
            </a:r>
          </a:p>
        </p:txBody>
      </p:sp>
      <p:sp>
        <p:nvSpPr>
          <p:cNvPr id="15" name="Gelijkbenige driehoek 14">
            <a:extLst>
              <a:ext uri="{FF2B5EF4-FFF2-40B4-BE49-F238E27FC236}">
                <a16:creationId xmlns:a16="http://schemas.microsoft.com/office/drawing/2014/main" id="{F826CAAD-37E1-417F-AE93-7A7F7F6D5FE8}"/>
              </a:ext>
            </a:extLst>
          </p:cNvPr>
          <p:cNvSpPr/>
          <p:nvPr userDrawn="1"/>
        </p:nvSpPr>
        <p:spPr>
          <a:xfrm rot="5400000">
            <a:off x="388523" y="6324985"/>
            <a:ext cx="116206" cy="5353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</p:spTree>
    <p:extLst>
      <p:ext uri="{BB962C8B-B14F-4D97-AF65-F5344CB8AC3E}">
        <p14:creationId xmlns:p14="http://schemas.microsoft.com/office/powerpoint/2010/main" val="1343679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73CF8604-A629-44C9-BC34-FAB18A435DEF}"/>
              </a:ext>
            </a:extLst>
          </p:cNvPr>
          <p:cNvSpPr/>
          <p:nvPr userDrawn="1"/>
        </p:nvSpPr>
        <p:spPr>
          <a:xfrm>
            <a:off x="10164726" y="5684874"/>
            <a:ext cx="2027274" cy="11731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9340FA-55B0-4685-ABAD-FAD25820F9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1248" y="1424767"/>
            <a:ext cx="9806754" cy="1447247"/>
          </a:xfrm>
        </p:spPr>
        <p:txBody>
          <a:bodyPr anchor="b"/>
          <a:lstStyle>
            <a:lvl1pPr algn="l">
              <a:defRPr sz="5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AD34407-B861-42C6-BCDB-C4A7F1C446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1248" y="2793963"/>
            <a:ext cx="9144000" cy="544660"/>
          </a:xfrm>
        </p:spPr>
        <p:txBody>
          <a:bodyPr/>
          <a:lstStyle>
            <a:lvl1pPr marL="0" indent="0" algn="l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7" name="Gelijkbenige driehoek 6">
            <a:extLst>
              <a:ext uri="{FF2B5EF4-FFF2-40B4-BE49-F238E27FC236}">
                <a16:creationId xmlns:a16="http://schemas.microsoft.com/office/drawing/2014/main" id="{5EFC5DA7-42AD-4163-B81C-BC60400CFDEF}"/>
              </a:ext>
            </a:extLst>
          </p:cNvPr>
          <p:cNvSpPr/>
          <p:nvPr userDrawn="1"/>
        </p:nvSpPr>
        <p:spPr>
          <a:xfrm rot="5400000">
            <a:off x="388523" y="6324985"/>
            <a:ext cx="116206" cy="5353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D9DA8C5-1FD2-4AD1-983E-C005AF19C7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5073" y="6073679"/>
            <a:ext cx="1153603" cy="370306"/>
          </a:xfrm>
          <a:prstGeom prst="rect">
            <a:avLst/>
          </a:prstGeom>
        </p:spPr>
      </p:pic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D3931E4-AE84-4614-95BF-CFF1449B84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33051" y="3999147"/>
            <a:ext cx="6308725" cy="466613"/>
          </a:xfrm>
        </p:spPr>
        <p:txBody>
          <a:bodyPr anchor="b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Naam Achternaam</a:t>
            </a:r>
            <a:endParaRPr lang="nl-BE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3622B796-191D-402D-B39A-CDE2C6DA4F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40603" y="4493298"/>
            <a:ext cx="4662487" cy="1617663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  <a:lvl2pPr marL="358163" indent="0">
              <a:buNone/>
              <a:defRPr sz="2200">
                <a:latin typeface="+mj-lt"/>
              </a:defRPr>
            </a:lvl2pPr>
            <a:lvl3pPr marL="720000" indent="0">
              <a:buNone/>
              <a:defRPr sz="2200">
                <a:latin typeface="+mj-lt"/>
              </a:defRPr>
            </a:lvl3pPr>
            <a:lvl4pPr marL="1080000" indent="0">
              <a:buNone/>
              <a:defRPr sz="2200">
                <a:latin typeface="+mj-lt"/>
              </a:defRPr>
            </a:lvl4pPr>
            <a:lvl5pPr marL="1440000" indent="0">
              <a:buNone/>
              <a:defRPr sz="2200">
                <a:latin typeface="+mj-lt"/>
              </a:defRPr>
            </a:lvl5pPr>
          </a:lstStyle>
          <a:p>
            <a:pPr lvl="0"/>
            <a:r>
              <a:rPr lang="nl-NL" dirty="0"/>
              <a:t>Datum</a:t>
            </a:r>
            <a:endParaRPr lang="nl-BE" dirty="0"/>
          </a:p>
        </p:txBody>
      </p:sp>
      <p:sp>
        <p:nvSpPr>
          <p:cNvPr id="13" name="Rechthoekige driehoek 12">
            <a:extLst>
              <a:ext uri="{FF2B5EF4-FFF2-40B4-BE49-F238E27FC236}">
                <a16:creationId xmlns:a16="http://schemas.microsoft.com/office/drawing/2014/main" id="{2F4CE03C-2446-4EC5-B5DD-A041A68BBF35}"/>
              </a:ext>
            </a:extLst>
          </p:cNvPr>
          <p:cNvSpPr/>
          <p:nvPr userDrawn="1"/>
        </p:nvSpPr>
        <p:spPr>
          <a:xfrm rot="8100000">
            <a:off x="945998" y="4240087"/>
            <a:ext cx="309905" cy="3099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D6C2FF9A-F000-4BFA-9764-458F26D2BEB8}"/>
              </a:ext>
            </a:extLst>
          </p:cNvPr>
          <p:cNvSpPr/>
          <p:nvPr userDrawn="1"/>
        </p:nvSpPr>
        <p:spPr>
          <a:xfrm>
            <a:off x="945193" y="4401743"/>
            <a:ext cx="311510" cy="3115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</p:spTree>
    <p:extLst>
      <p:ext uri="{BB962C8B-B14F-4D97-AF65-F5344CB8AC3E}">
        <p14:creationId xmlns:p14="http://schemas.microsoft.com/office/powerpoint/2010/main" val="2258528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5E24D8-33DE-4105-A689-8E25FCA7C3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0D7A79-D2CD-4715-91F0-318D4B765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5438" y="1462088"/>
            <a:ext cx="9305836" cy="437991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58163" indent="0">
              <a:lnSpc>
                <a:spcPct val="100000"/>
              </a:lnSpc>
              <a:buNone/>
              <a:defRPr/>
            </a:lvl2pPr>
            <a:lvl3pPr marL="720000" indent="0">
              <a:lnSpc>
                <a:spcPct val="100000"/>
              </a:lnSpc>
              <a:buNone/>
              <a:defRPr/>
            </a:lvl3pPr>
            <a:lvl4pPr marL="1080000" indent="0">
              <a:lnSpc>
                <a:spcPct val="100000"/>
              </a:lnSpc>
              <a:buNone/>
              <a:defRPr/>
            </a:lvl4pPr>
            <a:lvl5pPr marL="14400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F5D35B29-3398-4F71-8FCE-22D95BF300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0178" y="228154"/>
            <a:ext cx="3714750" cy="365125"/>
          </a:xfrm>
        </p:spPr>
        <p:txBody>
          <a:bodyPr anchor="b" anchorCtr="0"/>
          <a:lstStyle>
            <a:lvl1pPr marL="0" indent="0">
              <a:buNone/>
              <a:defRPr sz="1400" b="1">
                <a:latin typeface="+mj-lt"/>
              </a:defRPr>
            </a:lvl1pPr>
            <a:lvl2pPr marL="358163" indent="0">
              <a:buNone/>
              <a:defRPr/>
            </a:lvl2pPr>
            <a:lvl3pPr marL="720000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r>
              <a:rPr lang="nl-NL" dirty="0"/>
              <a:t>HOOFDSTUKTITEL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59790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5E24D8-33DE-4105-A689-8E25FCA7C3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0D7A79-D2CD-4715-91F0-318D4B765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5438" y="1462088"/>
            <a:ext cx="9316162" cy="437991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1">
                <a:latin typeface="+mj-lt"/>
              </a:defRPr>
            </a:lvl1pPr>
            <a:lvl2pPr marL="360000" indent="-180000">
              <a:buFont typeface="Arial" panose="020B0604020202020204" pitchFamily="34" charset="0"/>
              <a:buChar char="•"/>
              <a:defRPr/>
            </a:lvl2pPr>
            <a:lvl3pPr marL="720000" indent="-180000" defTabSz="1436688">
              <a:buFont typeface="Arial" panose="020B0604020202020204" pitchFamily="34" charset="0"/>
              <a:buChar char="•"/>
              <a:defRPr/>
            </a:lvl3pPr>
            <a:lvl4pPr marL="1080000" indent="-180000">
              <a:buFont typeface="Arial" panose="020B0604020202020204" pitchFamily="34" charset="0"/>
              <a:buChar char="•"/>
              <a:defRPr/>
            </a:lvl4pPr>
            <a:lvl5pPr marL="1440000" indent="-1800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F5E16F-63A8-4E2D-B50B-0198FF9061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98576" y="626400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B59B370-7A14-4E21-B0B9-73EDED373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246" y="626421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B10F6A-E5A8-4073-BA1D-CB285F2FF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4291" y="6264211"/>
            <a:ext cx="288000" cy="365125"/>
          </a:xfrm>
          <a:prstGeom prst="rect">
            <a:avLst/>
          </a:prstGeom>
        </p:spPr>
        <p:txBody>
          <a:bodyPr/>
          <a:lstStyle/>
          <a:p>
            <a:fld id="{FF88DA20-ED00-471C-9170-60F590CB400A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F5D35B29-3398-4F71-8FCE-22D95BF300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0178" y="228154"/>
            <a:ext cx="3714750" cy="365125"/>
          </a:xfrm>
        </p:spPr>
        <p:txBody>
          <a:bodyPr anchor="b" anchorCtr="0"/>
          <a:lstStyle>
            <a:lvl1pPr marL="0" indent="0">
              <a:buNone/>
              <a:defRPr sz="1400" b="1">
                <a:latin typeface="+mj-lt"/>
              </a:defRPr>
            </a:lvl1pPr>
            <a:lvl2pPr marL="358163" indent="0">
              <a:buNone/>
              <a:defRPr/>
            </a:lvl2pPr>
            <a:lvl3pPr marL="720000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r>
              <a:rPr lang="nl-NL" dirty="0"/>
              <a:t>HOOFDSTUKTITEL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51757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E5158C-C5F8-4FA4-8D48-8495226D3B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CB0CE7-11E3-4438-919C-EA7601B23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5438" y="1462088"/>
            <a:ext cx="4416562" cy="415741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C456A98-2404-4694-96D5-FDAB6BA76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7438" y="1462088"/>
            <a:ext cx="4416562" cy="415741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09CE115-B374-4617-BCB4-65CE99671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98576" y="626400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30D3D96-5DFD-4E22-A20C-C1B8E4E8A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246" y="626421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8F20995-02CF-40E9-A9E3-07D0889F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4291" y="6264211"/>
            <a:ext cx="288000" cy="365125"/>
          </a:xfrm>
          <a:prstGeom prst="rect">
            <a:avLst/>
          </a:prstGeom>
        </p:spPr>
        <p:txBody>
          <a:bodyPr/>
          <a:lstStyle/>
          <a:p>
            <a:fld id="{FF88DA20-ED00-471C-9170-60F590CB400A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3D35A45E-59A3-4C31-A9F3-DD73EF3BB7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0178" y="228154"/>
            <a:ext cx="3714750" cy="365125"/>
          </a:xfrm>
        </p:spPr>
        <p:txBody>
          <a:bodyPr anchor="b" anchorCtr="0"/>
          <a:lstStyle>
            <a:lvl1pPr marL="0" indent="0">
              <a:buNone/>
              <a:defRPr sz="1400" b="1">
                <a:latin typeface="+mj-lt"/>
              </a:defRPr>
            </a:lvl1pPr>
            <a:lvl2pPr marL="358163" indent="0">
              <a:buNone/>
              <a:defRPr/>
            </a:lvl2pPr>
            <a:lvl3pPr marL="720000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r>
              <a:rPr lang="nl-NL" dirty="0"/>
              <a:t>HOOFDSTUKTITEL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638713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97EFFFE8-8662-44ED-9D46-72EA0C894BB5}"/>
              </a:ext>
            </a:extLst>
          </p:cNvPr>
          <p:cNvSpPr/>
          <p:nvPr userDrawn="1"/>
        </p:nvSpPr>
        <p:spPr>
          <a:xfrm>
            <a:off x="10164726" y="5684874"/>
            <a:ext cx="2027274" cy="11731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pic>
        <p:nvPicPr>
          <p:cNvPr id="13" name="Afbeelding 12" descr="Afbeelding met bijl&#10;&#10;Automatisch gegenereerde beschrijving">
            <a:extLst>
              <a:ext uri="{FF2B5EF4-FFF2-40B4-BE49-F238E27FC236}">
                <a16:creationId xmlns:a16="http://schemas.microsoft.com/office/drawing/2014/main" id="{26190394-04D1-435B-872B-98D9438B9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42"/>
            <a:ext cx="2485770" cy="495831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AD43DC2-455F-4EDF-A084-FEE83CFC4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4829" y="2226013"/>
            <a:ext cx="7759257" cy="1429415"/>
          </a:xfrm>
        </p:spPr>
        <p:txBody>
          <a:bodyPr anchor="b"/>
          <a:lstStyle>
            <a:lvl1pPr>
              <a:defRPr sz="4400" spc="17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HOOFDSTUKTITEL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C704646-7228-4188-9EAC-6994DE76A2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74829" y="3619988"/>
            <a:ext cx="775925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ONDERTITEL</a:t>
            </a:r>
          </a:p>
        </p:txBody>
      </p:sp>
      <p:sp>
        <p:nvSpPr>
          <p:cNvPr id="8" name="Gelijkbenige driehoek 7">
            <a:extLst>
              <a:ext uri="{FF2B5EF4-FFF2-40B4-BE49-F238E27FC236}">
                <a16:creationId xmlns:a16="http://schemas.microsoft.com/office/drawing/2014/main" id="{939230B4-815F-440B-888A-070C90C48BA5}"/>
              </a:ext>
            </a:extLst>
          </p:cNvPr>
          <p:cNvSpPr/>
          <p:nvPr userDrawn="1"/>
        </p:nvSpPr>
        <p:spPr>
          <a:xfrm rot="5400000">
            <a:off x="388523" y="6324985"/>
            <a:ext cx="116206" cy="5353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A854FE4-B9A5-46C1-BF2D-13E51D44B0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293" y="1353110"/>
            <a:ext cx="1660525" cy="2808287"/>
          </a:xfrm>
        </p:spPr>
        <p:txBody>
          <a:bodyPr anchor="b"/>
          <a:lstStyle>
            <a:lvl1pPr marL="0" indent="0" algn="r">
              <a:buNone/>
              <a:defRPr sz="9000" b="1">
                <a:solidFill>
                  <a:schemeClr val="accent2"/>
                </a:solidFill>
                <a:latin typeface="+mj-lt"/>
              </a:defRPr>
            </a:lvl1pPr>
            <a:lvl2pPr marL="358163" indent="0">
              <a:buNone/>
              <a:defRPr/>
            </a:lvl2pPr>
            <a:lvl3pPr marL="720000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r>
              <a:rPr lang="nl-NL" dirty="0"/>
              <a:t>1.</a:t>
            </a:r>
            <a:endParaRPr lang="nl-BE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92DBF72E-0CB1-45B4-9813-C3B6894F6D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5073" y="6073679"/>
            <a:ext cx="1153603" cy="37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514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en bee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5E24D8-33DE-4105-A689-8E25FCA7C3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0D7A79-D2CD-4715-91F0-318D4B765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5438" y="1462088"/>
            <a:ext cx="4139362" cy="4379912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b="1">
                <a:latin typeface="+mj-lt"/>
              </a:defRPr>
            </a:lvl1pPr>
            <a:lvl2pPr marL="360000" indent="-180000">
              <a:lnSpc>
                <a:spcPct val="100000"/>
              </a:lnSpc>
              <a:buFont typeface="Arial" panose="020B0604020202020204" pitchFamily="34" charset="0"/>
              <a:buChar char="•"/>
              <a:defRPr/>
            </a:lvl2pPr>
            <a:lvl3pPr marL="720000" indent="-180000" defTabSz="1436688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1080000" indent="-180000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1440000" indent="-1800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F5E16F-63A8-4E2D-B50B-0198FF9061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98576" y="626400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B59B370-7A14-4E21-B0B9-73EDED373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246" y="626421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B10F6A-E5A8-4073-BA1D-CB285F2FF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4291" y="6264211"/>
            <a:ext cx="288000" cy="365125"/>
          </a:xfrm>
          <a:prstGeom prst="rect">
            <a:avLst/>
          </a:prstGeom>
        </p:spPr>
        <p:txBody>
          <a:bodyPr/>
          <a:lstStyle/>
          <a:p>
            <a:fld id="{FF88DA20-ED00-471C-9170-60F590CB400A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F5D35B29-3398-4F71-8FCE-22D95BF300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0178" y="228154"/>
            <a:ext cx="3714750" cy="365125"/>
          </a:xfrm>
        </p:spPr>
        <p:txBody>
          <a:bodyPr anchor="b" anchorCtr="0"/>
          <a:lstStyle>
            <a:lvl1pPr marL="0" indent="0">
              <a:buNone/>
              <a:defRPr sz="1400" b="1">
                <a:latin typeface="+mj-lt"/>
              </a:defRPr>
            </a:lvl1pPr>
            <a:lvl2pPr marL="358163" indent="0">
              <a:buNone/>
              <a:defRPr/>
            </a:lvl2pPr>
            <a:lvl3pPr marL="720000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r>
              <a:rPr lang="nl-NL" dirty="0"/>
              <a:t>HOOFDSTUKTITEL</a:t>
            </a:r>
            <a:endParaRPr lang="nl-BE" dirty="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CD9E304B-9EEF-4540-A2A5-7D039634D7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92000" y="0"/>
            <a:ext cx="5400000" cy="6858000"/>
          </a:xfrm>
        </p:spPr>
        <p:txBody>
          <a:bodyPr anchor="ctr"/>
          <a:lstStyle>
            <a:lvl1pPr marL="0" indent="0" algn="ctr">
              <a:buNone/>
              <a:defRPr baseline="-25000"/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28945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bee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E5744A9E-4C9D-4407-95E8-93A822A070AB}"/>
              </a:ext>
            </a:extLst>
          </p:cNvPr>
          <p:cNvSpPr/>
          <p:nvPr userDrawn="1"/>
        </p:nvSpPr>
        <p:spPr>
          <a:xfrm>
            <a:off x="0" y="1"/>
            <a:ext cx="4068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35E24D8-33DE-4105-A689-8E25FCA7C3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999" y="594002"/>
            <a:ext cx="3099759" cy="15180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B59B370-7A14-4E21-B0B9-73EDED373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246" y="626421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B10F6A-E5A8-4073-BA1D-CB285F2FF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4291" y="6264211"/>
            <a:ext cx="288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88DA20-ED00-471C-9170-60F590CB400A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F5D35B29-3398-4F71-8FCE-22D95BF300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0178" y="228154"/>
            <a:ext cx="3099759" cy="365125"/>
          </a:xfrm>
        </p:spPr>
        <p:txBody>
          <a:bodyPr anchor="b" anchorCtr="0"/>
          <a:lstStyle>
            <a:lvl1pPr marL="0" indent="0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358163" indent="0">
              <a:buNone/>
              <a:defRPr/>
            </a:lvl2pPr>
            <a:lvl3pPr marL="720000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r>
              <a:rPr lang="nl-NL" dirty="0"/>
              <a:t>HOOFDSTUKTITEL</a:t>
            </a:r>
            <a:endParaRPr lang="nl-BE" dirty="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CD9E304B-9EEF-4540-A2A5-7D039634D7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8000" y="0"/>
            <a:ext cx="6858000" cy="6858000"/>
          </a:xfrm>
        </p:spPr>
        <p:txBody>
          <a:bodyPr anchor="ctr"/>
          <a:lstStyle>
            <a:lvl1pPr marL="0" indent="0" algn="ctr">
              <a:buNone/>
              <a:defRPr baseline="-25000"/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10" name="Gelijkbenige driehoek 9">
            <a:extLst>
              <a:ext uri="{FF2B5EF4-FFF2-40B4-BE49-F238E27FC236}">
                <a16:creationId xmlns:a16="http://schemas.microsoft.com/office/drawing/2014/main" id="{83AC5738-621C-4857-A498-30728DB03399}"/>
              </a:ext>
            </a:extLst>
          </p:cNvPr>
          <p:cNvSpPr/>
          <p:nvPr userDrawn="1"/>
        </p:nvSpPr>
        <p:spPr>
          <a:xfrm rot="5400000">
            <a:off x="388523" y="6324985"/>
            <a:ext cx="116206" cy="5353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</p:spTree>
    <p:extLst>
      <p:ext uri="{BB962C8B-B14F-4D97-AF65-F5344CB8AC3E}">
        <p14:creationId xmlns:p14="http://schemas.microsoft.com/office/powerpoint/2010/main" val="33324724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5E24D8-33DE-4105-A689-8E25FCA7C3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F5E16F-63A8-4E2D-B50B-0198FF9061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98576" y="626400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B59B370-7A14-4E21-B0B9-73EDED373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246" y="626421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B10F6A-E5A8-4073-BA1D-CB285F2FF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4291" y="6264211"/>
            <a:ext cx="288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88DA20-ED00-471C-9170-60F590CB400A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F5D35B29-3398-4F71-8FCE-22D95BF300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0178" y="228154"/>
            <a:ext cx="3714750" cy="365125"/>
          </a:xfrm>
        </p:spPr>
        <p:txBody>
          <a:bodyPr anchor="b" anchorCtr="0"/>
          <a:lstStyle>
            <a:lvl1pPr marL="0" indent="0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358163" indent="0">
              <a:buNone/>
              <a:defRPr/>
            </a:lvl2pPr>
            <a:lvl3pPr marL="720000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r>
              <a:rPr lang="nl-NL" dirty="0"/>
              <a:t>HOOFDSTUKTITEL</a:t>
            </a:r>
            <a:endParaRPr lang="nl-BE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B146321D-6FEB-4DB2-A1BE-8F6F0E01F7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89799" y="2727183"/>
            <a:ext cx="5162888" cy="2140319"/>
          </a:xfrm>
        </p:spPr>
        <p:txBody>
          <a:bodyPr/>
          <a:lstStyle>
            <a:lvl1pPr marL="0" indent="0">
              <a:buNone/>
              <a:defRPr sz="27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Quote groot: </a:t>
            </a:r>
            <a:r>
              <a:rPr lang="nl-NL" dirty="0" err="1"/>
              <a:t>occulpa</a:t>
            </a:r>
            <a:r>
              <a:rPr lang="nl-NL" dirty="0"/>
              <a:t> </a:t>
            </a:r>
            <a:r>
              <a:rPr lang="nl-NL" dirty="0" err="1"/>
              <a:t>etureicae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dolorae</a:t>
            </a:r>
            <a:r>
              <a:rPr lang="nl-NL" dirty="0"/>
              <a:t>. </a:t>
            </a:r>
            <a:r>
              <a:rPr lang="nl-NL" dirty="0" err="1"/>
              <a:t>Nemporese</a:t>
            </a:r>
            <a:r>
              <a:rPr lang="nl-NL" dirty="0"/>
              <a:t> </a:t>
            </a:r>
            <a:r>
              <a:rPr lang="nl-NL" dirty="0" err="1"/>
              <a:t>endae</a:t>
            </a:r>
            <a:r>
              <a:rPr lang="nl-NL" dirty="0"/>
              <a:t> </a:t>
            </a:r>
            <a:r>
              <a:rPr lang="nl-NL" dirty="0" err="1"/>
              <a:t>am</a:t>
            </a:r>
            <a:r>
              <a:rPr lang="nl-NL" dirty="0"/>
              <a:t>, ad </a:t>
            </a:r>
            <a:r>
              <a:rPr lang="nl-NL" dirty="0" err="1"/>
              <a:t>quatecum</a:t>
            </a:r>
            <a:r>
              <a:rPr lang="nl-NL" dirty="0"/>
              <a:t> </a:t>
            </a:r>
            <a:r>
              <a:rPr lang="nl-NL" dirty="0" err="1"/>
              <a:t>fugiaeperunt</a:t>
            </a:r>
            <a:r>
              <a:rPr lang="nl-NL" dirty="0"/>
              <a:t> </a:t>
            </a:r>
            <a:r>
              <a:rPr lang="nl-NL" dirty="0" err="1"/>
              <a:t>unt</a:t>
            </a:r>
            <a:r>
              <a:rPr lang="nl-NL" dirty="0"/>
              <a:t>. </a:t>
            </a:r>
            <a:r>
              <a:rPr lang="nl-NL" dirty="0" err="1"/>
              <a:t>Atia</a:t>
            </a:r>
            <a:r>
              <a:rPr lang="nl-NL" dirty="0"/>
              <a:t> </a:t>
            </a:r>
            <a:r>
              <a:rPr lang="nl-NL" dirty="0" err="1"/>
              <a:t>sam</a:t>
            </a:r>
            <a:r>
              <a:rPr lang="nl-NL" dirty="0"/>
              <a:t> que </a:t>
            </a:r>
            <a:r>
              <a:rPr lang="nl-NL" dirty="0" err="1"/>
              <a:t>quamustrum</a:t>
            </a:r>
            <a:r>
              <a:rPr lang="nl-NL" dirty="0"/>
              <a:t> </a:t>
            </a:r>
            <a:r>
              <a:rPr lang="nl-NL" dirty="0" err="1"/>
              <a:t>fugiam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corempo</a:t>
            </a:r>
            <a:r>
              <a:rPr lang="nl-NL" dirty="0"/>
              <a:t> </a:t>
            </a:r>
            <a:r>
              <a:rPr lang="nl-NL" dirty="0" err="1"/>
              <a:t>restium</a:t>
            </a:r>
            <a:r>
              <a:rPr lang="nl-NL" dirty="0"/>
              <a:t> </a:t>
            </a:r>
            <a:r>
              <a:rPr lang="nl-NL" dirty="0" err="1"/>
              <a:t>ero</a:t>
            </a:r>
            <a:r>
              <a:rPr lang="nl-NL" dirty="0"/>
              <a:t>.</a:t>
            </a:r>
            <a:endParaRPr lang="nl-BE" dirty="0"/>
          </a:p>
        </p:txBody>
      </p:sp>
      <p:sp>
        <p:nvSpPr>
          <p:cNvPr id="17" name="Gelijkbenige driehoek 16">
            <a:extLst>
              <a:ext uri="{FF2B5EF4-FFF2-40B4-BE49-F238E27FC236}">
                <a16:creationId xmlns:a16="http://schemas.microsoft.com/office/drawing/2014/main" id="{C9E84D4C-76DA-4E4E-9F21-DB0F8DC87F65}"/>
              </a:ext>
            </a:extLst>
          </p:cNvPr>
          <p:cNvSpPr/>
          <p:nvPr userDrawn="1"/>
        </p:nvSpPr>
        <p:spPr>
          <a:xfrm rot="5400000">
            <a:off x="388523" y="6324985"/>
            <a:ext cx="116206" cy="5353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7BE966C4-F2D9-4A05-8182-0E3CB210AD5F}"/>
              </a:ext>
            </a:extLst>
          </p:cNvPr>
          <p:cNvSpPr/>
          <p:nvPr userDrawn="1"/>
        </p:nvSpPr>
        <p:spPr>
          <a:xfrm>
            <a:off x="10179781" y="5632057"/>
            <a:ext cx="2012219" cy="12259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4F015E38-B67E-4A5F-B168-2C2166D851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5073" y="6073679"/>
            <a:ext cx="1153603" cy="37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342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quote met na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5E24D8-33DE-4105-A689-8E25FCA7C3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F5E16F-63A8-4E2D-B50B-0198FF9061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98576" y="626400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B59B370-7A14-4E21-B0B9-73EDED373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246" y="626421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B10F6A-E5A8-4073-BA1D-CB285F2FF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4291" y="6264211"/>
            <a:ext cx="288000" cy="365125"/>
          </a:xfrm>
          <a:prstGeom prst="rect">
            <a:avLst/>
          </a:prstGeom>
        </p:spPr>
        <p:txBody>
          <a:bodyPr/>
          <a:lstStyle/>
          <a:p>
            <a:fld id="{FF88DA20-ED00-471C-9170-60F590CB400A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F5D35B29-3398-4F71-8FCE-22D95BF300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0178" y="228154"/>
            <a:ext cx="3714750" cy="365125"/>
          </a:xfrm>
        </p:spPr>
        <p:txBody>
          <a:bodyPr anchor="b" anchorCtr="0"/>
          <a:lstStyle>
            <a:lvl1pPr marL="0" indent="0">
              <a:buNone/>
              <a:defRPr sz="1400" b="1">
                <a:latin typeface="+mj-lt"/>
              </a:defRPr>
            </a:lvl1pPr>
            <a:lvl2pPr marL="358163" indent="0">
              <a:buNone/>
              <a:defRPr/>
            </a:lvl2pPr>
            <a:lvl3pPr marL="720000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r>
              <a:rPr lang="nl-NL" dirty="0"/>
              <a:t>HOOFDSTUKTITEL</a:t>
            </a:r>
            <a:endParaRPr lang="nl-BE" dirty="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CD9E304B-9EEF-4540-A2A5-7D039634D7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73615" y="4537479"/>
            <a:ext cx="1008000" cy="1008000"/>
          </a:xfrm>
        </p:spPr>
        <p:txBody>
          <a:bodyPr anchor="ctr"/>
          <a:lstStyle>
            <a:lvl1pPr marL="0" indent="0" algn="ctr">
              <a:buNone/>
              <a:defRPr sz="2000" baseline="-25000"/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B146321D-6FEB-4DB2-A1BE-8F6F0E01F7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89799" y="2185019"/>
            <a:ext cx="5162888" cy="2140319"/>
          </a:xfrm>
        </p:spPr>
        <p:txBody>
          <a:bodyPr/>
          <a:lstStyle>
            <a:lvl1pPr marL="0" indent="0">
              <a:buNone/>
              <a:defRPr sz="27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Quote groot: </a:t>
            </a:r>
            <a:r>
              <a:rPr lang="nl-NL" dirty="0" err="1"/>
              <a:t>occulpa</a:t>
            </a:r>
            <a:r>
              <a:rPr lang="nl-NL" dirty="0"/>
              <a:t> </a:t>
            </a:r>
            <a:r>
              <a:rPr lang="nl-NL" dirty="0" err="1"/>
              <a:t>etureicae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dolorae</a:t>
            </a:r>
            <a:r>
              <a:rPr lang="nl-NL" dirty="0"/>
              <a:t>. </a:t>
            </a:r>
            <a:r>
              <a:rPr lang="nl-NL" dirty="0" err="1"/>
              <a:t>Nemporese</a:t>
            </a:r>
            <a:r>
              <a:rPr lang="nl-NL" dirty="0"/>
              <a:t> </a:t>
            </a:r>
            <a:r>
              <a:rPr lang="nl-NL" dirty="0" err="1"/>
              <a:t>endae</a:t>
            </a:r>
            <a:r>
              <a:rPr lang="nl-NL" dirty="0"/>
              <a:t> </a:t>
            </a:r>
            <a:r>
              <a:rPr lang="nl-NL" dirty="0" err="1"/>
              <a:t>am</a:t>
            </a:r>
            <a:r>
              <a:rPr lang="nl-NL" dirty="0"/>
              <a:t>, ad </a:t>
            </a:r>
            <a:r>
              <a:rPr lang="nl-NL" dirty="0" err="1"/>
              <a:t>quatecum</a:t>
            </a:r>
            <a:r>
              <a:rPr lang="nl-NL" dirty="0"/>
              <a:t> </a:t>
            </a:r>
            <a:r>
              <a:rPr lang="nl-NL" dirty="0" err="1"/>
              <a:t>fugiaeperunt</a:t>
            </a:r>
            <a:r>
              <a:rPr lang="nl-NL" dirty="0"/>
              <a:t> </a:t>
            </a:r>
            <a:r>
              <a:rPr lang="nl-NL" dirty="0" err="1"/>
              <a:t>unt</a:t>
            </a:r>
            <a:r>
              <a:rPr lang="nl-NL" dirty="0"/>
              <a:t>. </a:t>
            </a:r>
            <a:r>
              <a:rPr lang="nl-NL" dirty="0" err="1"/>
              <a:t>Atia</a:t>
            </a:r>
            <a:r>
              <a:rPr lang="nl-NL" dirty="0"/>
              <a:t> </a:t>
            </a:r>
            <a:r>
              <a:rPr lang="nl-NL" dirty="0" err="1"/>
              <a:t>sam</a:t>
            </a:r>
            <a:r>
              <a:rPr lang="nl-NL" dirty="0"/>
              <a:t> que </a:t>
            </a:r>
            <a:r>
              <a:rPr lang="nl-NL" dirty="0" err="1"/>
              <a:t>quamustrum</a:t>
            </a:r>
            <a:r>
              <a:rPr lang="nl-NL" dirty="0"/>
              <a:t> </a:t>
            </a:r>
            <a:r>
              <a:rPr lang="nl-NL" dirty="0" err="1"/>
              <a:t>fugiam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corempo</a:t>
            </a:r>
            <a:r>
              <a:rPr lang="nl-NL" dirty="0"/>
              <a:t> </a:t>
            </a:r>
            <a:r>
              <a:rPr lang="nl-NL" dirty="0" err="1"/>
              <a:t>restium</a:t>
            </a:r>
            <a:r>
              <a:rPr lang="nl-NL" dirty="0"/>
              <a:t> </a:t>
            </a:r>
            <a:r>
              <a:rPr lang="nl-NL" dirty="0" err="1"/>
              <a:t>ero</a:t>
            </a:r>
            <a:r>
              <a:rPr lang="nl-NL" dirty="0"/>
              <a:t>.</a:t>
            </a:r>
            <a:endParaRPr lang="nl-BE" dirty="0"/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65E274DD-5F46-4B35-A5AC-31E6BE89C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55982" y="4574866"/>
            <a:ext cx="6308725" cy="466613"/>
          </a:xfrm>
        </p:spPr>
        <p:txBody>
          <a:bodyPr anchor="b"/>
          <a:lstStyle>
            <a:lvl1pPr marL="0" indent="0">
              <a:buFontTx/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Naam Achternaam</a:t>
            </a:r>
            <a:endParaRPr lang="nl-BE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DA29B528-8ACF-4D4D-B37B-A6AAB88026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55982" y="5041479"/>
            <a:ext cx="1909500" cy="466613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  <a:latin typeface="+mj-lt"/>
              </a:defRPr>
            </a:lvl1pPr>
            <a:lvl2pPr marL="358163" indent="0">
              <a:buNone/>
              <a:defRPr sz="2200">
                <a:latin typeface="+mj-lt"/>
              </a:defRPr>
            </a:lvl2pPr>
            <a:lvl3pPr marL="720000" indent="0">
              <a:buNone/>
              <a:defRPr sz="2200">
                <a:latin typeface="+mj-lt"/>
              </a:defRPr>
            </a:lvl3pPr>
            <a:lvl4pPr marL="1080000" indent="0">
              <a:buNone/>
              <a:defRPr sz="2200">
                <a:latin typeface="+mj-lt"/>
              </a:defRPr>
            </a:lvl4pPr>
            <a:lvl5pPr marL="1440000" indent="0">
              <a:buNone/>
              <a:defRPr sz="2200">
                <a:latin typeface="+mj-lt"/>
              </a:defRPr>
            </a:lvl5pPr>
          </a:lstStyle>
          <a:p>
            <a:pPr lvl="0"/>
            <a:r>
              <a:rPr lang="nl-NL" dirty="0"/>
              <a:t>Datum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315976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en titel en inhou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5843A7B-9F3B-480D-AD2E-C3AACED19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5419" y="1462088"/>
            <a:ext cx="4036181" cy="1102864"/>
          </a:xfr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DDAC10B-1AED-4A32-B7C4-E04362F3B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75419" y="2697072"/>
            <a:ext cx="4036182" cy="3144928"/>
          </a:xfrm>
        </p:spPr>
        <p:txBody>
          <a:bodyPr/>
          <a:lstStyle>
            <a:lvl1pPr marL="0" indent="0">
              <a:buNone/>
              <a:defRPr/>
            </a:lvl1pPr>
            <a:lvl2pPr marL="358163" indent="0">
              <a:buNone/>
              <a:defRPr/>
            </a:lvl2pPr>
            <a:lvl3pPr marL="720000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4202EC0-7C3F-449D-A78C-41C97D42DF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98576" y="626400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CE90316-0261-473A-89DB-C22973630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246" y="626421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9AAC146-4636-4E5A-A84D-9EC96FAB2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4291" y="6264211"/>
            <a:ext cx="288000" cy="365125"/>
          </a:xfrm>
          <a:prstGeom prst="rect">
            <a:avLst/>
          </a:prstGeom>
        </p:spPr>
        <p:txBody>
          <a:bodyPr/>
          <a:lstStyle/>
          <a:p>
            <a:fld id="{FF88DA20-ED00-471C-9170-60F590CB400A}" type="slidenum">
              <a:rPr lang="nl-BE" smtClean="0"/>
              <a:t>‹nr.›</a:t>
            </a:fld>
            <a:endParaRPr lang="nl-BE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DC69D467-5BA6-489C-BF11-65D772B5B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602B1D0A-36A5-4B59-853B-DAA887AFB6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0178" y="228154"/>
            <a:ext cx="3714750" cy="365125"/>
          </a:xfrm>
        </p:spPr>
        <p:txBody>
          <a:bodyPr anchor="b" anchorCtr="0"/>
          <a:lstStyle>
            <a:lvl1pPr marL="0" indent="0">
              <a:buNone/>
              <a:defRPr sz="1400" b="1">
                <a:latin typeface="+mj-lt"/>
              </a:defRPr>
            </a:lvl1pPr>
            <a:lvl2pPr marL="358163" indent="0">
              <a:buNone/>
              <a:defRPr/>
            </a:lvl2pPr>
            <a:lvl3pPr marL="720000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r>
              <a:rPr lang="nl-NL" dirty="0"/>
              <a:t>HOOFDSTUKTITEL</a:t>
            </a:r>
            <a:endParaRPr lang="nl-BE" dirty="0"/>
          </a:p>
        </p:txBody>
      </p:sp>
      <p:sp>
        <p:nvSpPr>
          <p:cNvPr id="13" name="Tijdelijke aanduiding voor grafiek 12">
            <a:extLst>
              <a:ext uri="{FF2B5EF4-FFF2-40B4-BE49-F238E27FC236}">
                <a16:creationId xmlns:a16="http://schemas.microsoft.com/office/drawing/2014/main" id="{FF732A83-4257-4217-8FBA-FB64E0127205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96001" y="1462088"/>
            <a:ext cx="6401310" cy="437991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l-NL"/>
              <a:t>Klik op het pictogram als u een grafiek wilt toevoegen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95252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en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4202EC0-7C3F-449D-A78C-41C97D42DF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98576" y="626400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CE90316-0261-473A-89DB-C22973630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246" y="626421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9AAC146-4636-4E5A-A84D-9EC96FAB2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4291" y="6264211"/>
            <a:ext cx="288000" cy="365125"/>
          </a:xfrm>
          <a:prstGeom prst="rect">
            <a:avLst/>
          </a:prstGeom>
        </p:spPr>
        <p:txBody>
          <a:bodyPr/>
          <a:lstStyle/>
          <a:p>
            <a:fld id="{FF88DA20-ED00-471C-9170-60F590CB400A}" type="slidenum">
              <a:rPr lang="nl-BE" smtClean="0"/>
              <a:t>‹nr.›</a:t>
            </a:fld>
            <a:endParaRPr lang="nl-BE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DC69D467-5BA6-489C-BF11-65D772B5B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602B1D0A-36A5-4B59-853B-DAA887AFB6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0178" y="228154"/>
            <a:ext cx="3714750" cy="365125"/>
          </a:xfrm>
        </p:spPr>
        <p:txBody>
          <a:bodyPr anchor="b" anchorCtr="0"/>
          <a:lstStyle>
            <a:lvl1pPr marL="0" indent="0">
              <a:buNone/>
              <a:defRPr sz="1400" b="1">
                <a:latin typeface="+mj-lt"/>
              </a:defRPr>
            </a:lvl1pPr>
            <a:lvl2pPr marL="358163" indent="0">
              <a:buNone/>
              <a:defRPr/>
            </a:lvl2pPr>
            <a:lvl3pPr marL="720000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r>
              <a:rPr lang="nl-NL" dirty="0"/>
              <a:t>HOOFDSTUKTITEL</a:t>
            </a:r>
            <a:endParaRPr lang="nl-BE" dirty="0"/>
          </a:p>
        </p:txBody>
      </p:sp>
      <p:sp>
        <p:nvSpPr>
          <p:cNvPr id="13" name="Tijdelijke aanduiding voor grafiek 12">
            <a:extLst>
              <a:ext uri="{FF2B5EF4-FFF2-40B4-BE49-F238E27FC236}">
                <a16:creationId xmlns:a16="http://schemas.microsoft.com/office/drawing/2014/main" id="{FF732A83-4257-4217-8FBA-FB64E0127205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1595438" y="1462088"/>
            <a:ext cx="9316162" cy="437991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l-NL"/>
              <a:t>Klik op het pictogram als u een grafiek wilt toevoegen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94844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CCEBE6B7-490D-4A8D-9B9C-C75E430100F2}"/>
              </a:ext>
            </a:extLst>
          </p:cNvPr>
          <p:cNvSpPr/>
          <p:nvPr userDrawn="1"/>
        </p:nvSpPr>
        <p:spPr>
          <a:xfrm>
            <a:off x="0" y="1"/>
            <a:ext cx="4068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0D7A79-D2CD-4715-91F0-318D4B76503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77031" y="1852225"/>
            <a:ext cx="5365733" cy="3090532"/>
          </a:xfrm>
        </p:spPr>
        <p:txBody>
          <a:bodyPr/>
          <a:lstStyle>
            <a:lvl1pPr marL="0" indent="0">
              <a:lnSpc>
                <a:spcPts val="3800"/>
              </a:lnSpc>
              <a:spcBef>
                <a:spcPts val="2200"/>
              </a:spcBef>
              <a:buFont typeface="Arial" panose="020B0604020202020204" pitchFamily="34" charset="0"/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360000" indent="-180000"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2pPr>
            <a:lvl3pPr marL="720000" indent="-180000" defTabSz="1436688"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3pPr>
            <a:lvl4pPr marL="1080000" indent="-180000"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4pPr>
            <a:lvl5pPr marL="1440000" indent="-180000"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Hoofdstuktitel</a:t>
            </a:r>
          </a:p>
          <a:p>
            <a:pPr lvl="0"/>
            <a:r>
              <a:rPr lang="nl-NL" dirty="0"/>
              <a:t>Hoofdstuktitel</a:t>
            </a:r>
          </a:p>
          <a:p>
            <a:pPr lvl="0"/>
            <a:r>
              <a:rPr lang="nl-NL" dirty="0"/>
              <a:t>Hoofdstuktitel</a:t>
            </a:r>
          </a:p>
          <a:p>
            <a:pPr lvl="0"/>
            <a:r>
              <a:rPr lang="nl-NL" dirty="0"/>
              <a:t>Hoofdstuktitel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304FD9A2-98F2-4A5B-A452-66B8C41A893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549883" y="1859599"/>
            <a:ext cx="1345923" cy="3090532"/>
          </a:xfrm>
        </p:spPr>
        <p:txBody>
          <a:bodyPr/>
          <a:lstStyle>
            <a:lvl1pPr marL="0" indent="0" algn="r">
              <a:lnSpc>
                <a:spcPts val="3800"/>
              </a:lnSpc>
              <a:spcBef>
                <a:spcPts val="2200"/>
              </a:spcBef>
              <a:buFont typeface="Arial" panose="020B0604020202020204" pitchFamily="34" charset="0"/>
              <a:buNone/>
              <a:defRPr sz="5400" b="1">
                <a:solidFill>
                  <a:schemeClr val="bg1"/>
                </a:solidFill>
                <a:latin typeface="+mj-lt"/>
              </a:defRPr>
            </a:lvl1pPr>
            <a:lvl2pPr marL="360000" indent="-180000"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2pPr>
            <a:lvl3pPr marL="720000" indent="-180000" defTabSz="1436688"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3pPr>
            <a:lvl4pPr marL="1080000" indent="-180000"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4pPr>
            <a:lvl5pPr marL="1440000" indent="-180000"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1.</a:t>
            </a:r>
          </a:p>
          <a:p>
            <a:pPr lvl="0"/>
            <a:r>
              <a:rPr lang="nl-NL" dirty="0"/>
              <a:t>2.</a:t>
            </a:r>
          </a:p>
          <a:p>
            <a:pPr lvl="0"/>
            <a:r>
              <a:rPr lang="nl-NL" dirty="0"/>
              <a:t>3.</a:t>
            </a:r>
          </a:p>
          <a:p>
            <a:pPr lvl="0"/>
            <a:r>
              <a:rPr lang="nl-NL" dirty="0"/>
              <a:t>4.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8DC82B8D-FA17-4BE4-A52F-A63703B07994}"/>
              </a:ext>
            </a:extLst>
          </p:cNvPr>
          <p:cNvSpPr txBox="1"/>
          <p:nvPr userDrawn="1"/>
        </p:nvSpPr>
        <p:spPr>
          <a:xfrm>
            <a:off x="532389" y="285502"/>
            <a:ext cx="1846251" cy="3077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nl-BE" sz="1400" b="1" dirty="0">
                <a:solidFill>
                  <a:schemeClr val="bg1"/>
                </a:solidFill>
                <a:latin typeface="+mj-lt"/>
              </a:rPr>
              <a:t>INHOUDSTAFEL</a:t>
            </a:r>
          </a:p>
        </p:txBody>
      </p:sp>
      <p:sp>
        <p:nvSpPr>
          <p:cNvPr id="15" name="Gelijkbenige driehoek 14">
            <a:extLst>
              <a:ext uri="{FF2B5EF4-FFF2-40B4-BE49-F238E27FC236}">
                <a16:creationId xmlns:a16="http://schemas.microsoft.com/office/drawing/2014/main" id="{F826CAAD-37E1-417F-AE93-7A7F7F6D5FE8}"/>
              </a:ext>
            </a:extLst>
          </p:cNvPr>
          <p:cNvSpPr/>
          <p:nvPr userDrawn="1"/>
        </p:nvSpPr>
        <p:spPr>
          <a:xfrm rot="5400000">
            <a:off x="388523" y="6324985"/>
            <a:ext cx="116206" cy="5353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</p:spTree>
    <p:extLst>
      <p:ext uri="{BB962C8B-B14F-4D97-AF65-F5344CB8AC3E}">
        <p14:creationId xmlns:p14="http://schemas.microsoft.com/office/powerpoint/2010/main" val="1261064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BCCE59-2411-4F31-B2FA-A0E3C2D3F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E3473E5-12B3-4067-8FAB-0C0452971B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98576" y="626400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5205202-803B-40C0-8FCF-E7381AE4E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246" y="626421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3488137-6613-43C0-B311-4B1FB099B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4291" y="6264211"/>
            <a:ext cx="288000" cy="365125"/>
          </a:xfrm>
          <a:prstGeom prst="rect">
            <a:avLst/>
          </a:prstGeom>
        </p:spPr>
        <p:txBody>
          <a:bodyPr/>
          <a:lstStyle/>
          <a:p>
            <a:fld id="{FF88DA20-ED00-471C-9170-60F590CB400A}" type="slidenum">
              <a:rPr lang="nl-BE" smtClean="0"/>
              <a:t>‹nr.›</a:t>
            </a:fld>
            <a:endParaRPr lang="nl-BE"/>
          </a:p>
        </p:txBody>
      </p:sp>
      <p:sp>
        <p:nvSpPr>
          <p:cNvPr id="6" name="Tijdelijke aanduiding voor tekst 7">
            <a:extLst>
              <a:ext uri="{FF2B5EF4-FFF2-40B4-BE49-F238E27FC236}">
                <a16:creationId xmlns:a16="http://schemas.microsoft.com/office/drawing/2014/main" id="{591161BA-2045-41AE-B361-A0AB563B57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0178" y="228154"/>
            <a:ext cx="3714750" cy="365125"/>
          </a:xfrm>
        </p:spPr>
        <p:txBody>
          <a:bodyPr anchor="b" anchorCtr="0"/>
          <a:lstStyle>
            <a:lvl1pPr marL="0" indent="0">
              <a:buNone/>
              <a:defRPr sz="1400" b="1">
                <a:latin typeface="+mj-lt"/>
              </a:defRPr>
            </a:lvl1pPr>
            <a:lvl2pPr marL="358163" indent="0">
              <a:buNone/>
              <a:defRPr/>
            </a:lvl2pPr>
            <a:lvl3pPr marL="720000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r>
              <a:rPr lang="nl-NL" dirty="0"/>
              <a:t>HOOFDSTUKTITEL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620475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7DF97DE-814F-4A02-925B-4FA8DC174A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98576" y="626400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39C6991-A2F7-45F1-A24C-12CAC083E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246" y="626421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91E0077-B4BD-4C07-BC35-57BD3CDF0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4291" y="6264211"/>
            <a:ext cx="288000" cy="365125"/>
          </a:xfrm>
          <a:prstGeom prst="rect">
            <a:avLst/>
          </a:prstGeom>
        </p:spPr>
        <p:txBody>
          <a:bodyPr/>
          <a:lstStyle/>
          <a:p>
            <a:fld id="{FF88DA20-ED00-471C-9170-60F590CB400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317078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529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7D261-8321-4C0A-A57A-46BFF2A84D94}" type="datetimeFigureOut">
              <a:rPr lang="nl-BE" smtClean="0"/>
              <a:t>27/10/2022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205A9-3E6F-4C7B-A634-A2E4CF18702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93700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5E24D8-33DE-4105-A689-8E25FCA7C3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0D7A79-D2CD-4715-91F0-318D4B765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5438" y="1462088"/>
            <a:ext cx="9305836" cy="437991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58163" indent="0">
              <a:lnSpc>
                <a:spcPct val="100000"/>
              </a:lnSpc>
              <a:buNone/>
              <a:defRPr/>
            </a:lvl2pPr>
            <a:lvl3pPr marL="720000" indent="0">
              <a:lnSpc>
                <a:spcPct val="100000"/>
              </a:lnSpc>
              <a:buNone/>
              <a:defRPr/>
            </a:lvl3pPr>
            <a:lvl4pPr marL="1080000" indent="0">
              <a:lnSpc>
                <a:spcPct val="100000"/>
              </a:lnSpc>
              <a:buNone/>
              <a:defRPr/>
            </a:lvl4pPr>
            <a:lvl5pPr marL="14400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F5D35B29-3398-4F71-8FCE-22D95BF300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0178" y="228154"/>
            <a:ext cx="3714750" cy="365125"/>
          </a:xfrm>
        </p:spPr>
        <p:txBody>
          <a:bodyPr anchor="b" anchorCtr="0"/>
          <a:lstStyle>
            <a:lvl1pPr marL="0" indent="0">
              <a:buNone/>
              <a:defRPr sz="1400" b="1">
                <a:latin typeface="+mj-lt"/>
              </a:defRPr>
            </a:lvl1pPr>
            <a:lvl2pPr marL="358163" indent="0">
              <a:buNone/>
              <a:defRPr/>
            </a:lvl2pPr>
            <a:lvl3pPr marL="720000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r>
              <a:rPr lang="nl-NL" dirty="0"/>
              <a:t>HOOFDSTUKTITEL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61810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5E24D8-33DE-4105-A689-8E25FCA7C3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0D7A79-D2CD-4715-91F0-318D4B765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5438" y="1462088"/>
            <a:ext cx="9316162" cy="437991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1">
                <a:latin typeface="+mj-lt"/>
              </a:defRPr>
            </a:lvl1pPr>
            <a:lvl2pPr marL="360000" indent="-180000">
              <a:buFont typeface="Arial" panose="020B0604020202020204" pitchFamily="34" charset="0"/>
              <a:buChar char="•"/>
              <a:defRPr/>
            </a:lvl2pPr>
            <a:lvl3pPr marL="720000" indent="-180000" defTabSz="1436688">
              <a:buFont typeface="Arial" panose="020B0604020202020204" pitchFamily="34" charset="0"/>
              <a:buChar char="•"/>
              <a:defRPr/>
            </a:lvl3pPr>
            <a:lvl4pPr marL="1080000" indent="-180000">
              <a:buFont typeface="Arial" panose="020B0604020202020204" pitchFamily="34" charset="0"/>
              <a:buChar char="•"/>
              <a:defRPr/>
            </a:lvl4pPr>
            <a:lvl5pPr marL="1440000" indent="-1800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F5E16F-63A8-4E2D-B50B-0198FF9061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98576" y="626400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B59B370-7A14-4E21-B0B9-73EDED373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246" y="626421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B10F6A-E5A8-4073-BA1D-CB285F2FF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4291" y="6264211"/>
            <a:ext cx="288000" cy="365125"/>
          </a:xfrm>
          <a:prstGeom prst="rect">
            <a:avLst/>
          </a:prstGeom>
        </p:spPr>
        <p:txBody>
          <a:bodyPr/>
          <a:lstStyle/>
          <a:p>
            <a:fld id="{FF88DA20-ED00-471C-9170-60F590CB400A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F5D35B29-3398-4F71-8FCE-22D95BF300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0178" y="228154"/>
            <a:ext cx="3714750" cy="365125"/>
          </a:xfrm>
        </p:spPr>
        <p:txBody>
          <a:bodyPr anchor="b" anchorCtr="0"/>
          <a:lstStyle>
            <a:lvl1pPr marL="0" indent="0">
              <a:buNone/>
              <a:defRPr sz="1400" b="1">
                <a:latin typeface="+mj-lt"/>
              </a:defRPr>
            </a:lvl1pPr>
            <a:lvl2pPr marL="358163" indent="0">
              <a:buNone/>
              <a:defRPr/>
            </a:lvl2pPr>
            <a:lvl3pPr marL="720000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r>
              <a:rPr lang="nl-NL" dirty="0"/>
              <a:t>HOOFDSTUKTITEL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6906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E5158C-C5F8-4FA4-8D48-8495226D3B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CB0CE7-11E3-4438-919C-EA7601B23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5438" y="1462088"/>
            <a:ext cx="4416562" cy="415741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C456A98-2404-4694-96D5-FDAB6BA76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7438" y="1462088"/>
            <a:ext cx="4416562" cy="415741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09CE115-B374-4617-BCB4-65CE99671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98576" y="626400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30D3D96-5DFD-4E22-A20C-C1B8E4E8A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246" y="626421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8F20995-02CF-40E9-A9E3-07D0889F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4291" y="6264211"/>
            <a:ext cx="288000" cy="365125"/>
          </a:xfrm>
          <a:prstGeom prst="rect">
            <a:avLst/>
          </a:prstGeom>
        </p:spPr>
        <p:txBody>
          <a:bodyPr/>
          <a:lstStyle/>
          <a:p>
            <a:fld id="{FF88DA20-ED00-471C-9170-60F590CB400A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3D35A45E-59A3-4C31-A9F3-DD73EF3BB7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0178" y="228154"/>
            <a:ext cx="3714750" cy="365125"/>
          </a:xfrm>
        </p:spPr>
        <p:txBody>
          <a:bodyPr anchor="b" anchorCtr="0"/>
          <a:lstStyle>
            <a:lvl1pPr marL="0" indent="0">
              <a:buNone/>
              <a:defRPr sz="1400" b="1">
                <a:latin typeface="+mj-lt"/>
              </a:defRPr>
            </a:lvl1pPr>
            <a:lvl2pPr marL="358163" indent="0">
              <a:buNone/>
              <a:defRPr/>
            </a:lvl2pPr>
            <a:lvl3pPr marL="720000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r>
              <a:rPr lang="nl-NL" dirty="0"/>
              <a:t>HOOFDSTUKTITEL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1041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97EFFFE8-8662-44ED-9D46-72EA0C894BB5}"/>
              </a:ext>
            </a:extLst>
          </p:cNvPr>
          <p:cNvSpPr/>
          <p:nvPr userDrawn="1"/>
        </p:nvSpPr>
        <p:spPr>
          <a:xfrm>
            <a:off x="10164726" y="5684874"/>
            <a:ext cx="2027274" cy="11731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pic>
        <p:nvPicPr>
          <p:cNvPr id="13" name="Afbeelding 12" descr="Afbeelding met bijl&#10;&#10;Automatisch gegenereerde beschrijving">
            <a:extLst>
              <a:ext uri="{FF2B5EF4-FFF2-40B4-BE49-F238E27FC236}">
                <a16:creationId xmlns:a16="http://schemas.microsoft.com/office/drawing/2014/main" id="{26190394-04D1-435B-872B-98D9438B9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42"/>
            <a:ext cx="2485770" cy="495831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AD43DC2-455F-4EDF-A084-FEE83CFC4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4829" y="2226013"/>
            <a:ext cx="7759257" cy="1429415"/>
          </a:xfrm>
        </p:spPr>
        <p:txBody>
          <a:bodyPr anchor="b"/>
          <a:lstStyle>
            <a:lvl1pPr>
              <a:defRPr sz="4400" spc="17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HOOFDSTUKTITEL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C704646-7228-4188-9EAC-6994DE76A2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74829" y="3619988"/>
            <a:ext cx="775925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ONDERTITEL</a:t>
            </a:r>
          </a:p>
        </p:txBody>
      </p:sp>
      <p:sp>
        <p:nvSpPr>
          <p:cNvPr id="8" name="Gelijkbenige driehoek 7">
            <a:extLst>
              <a:ext uri="{FF2B5EF4-FFF2-40B4-BE49-F238E27FC236}">
                <a16:creationId xmlns:a16="http://schemas.microsoft.com/office/drawing/2014/main" id="{939230B4-815F-440B-888A-070C90C48BA5}"/>
              </a:ext>
            </a:extLst>
          </p:cNvPr>
          <p:cNvSpPr/>
          <p:nvPr userDrawn="1"/>
        </p:nvSpPr>
        <p:spPr>
          <a:xfrm rot="5400000">
            <a:off x="388523" y="6324985"/>
            <a:ext cx="116206" cy="5353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A854FE4-B9A5-46C1-BF2D-13E51D44B0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293" y="1353110"/>
            <a:ext cx="1660525" cy="2808287"/>
          </a:xfrm>
        </p:spPr>
        <p:txBody>
          <a:bodyPr anchor="b"/>
          <a:lstStyle>
            <a:lvl1pPr marL="0" indent="0" algn="r">
              <a:buNone/>
              <a:defRPr sz="9000" b="1">
                <a:solidFill>
                  <a:schemeClr val="accent2"/>
                </a:solidFill>
                <a:latin typeface="+mj-lt"/>
              </a:defRPr>
            </a:lvl1pPr>
            <a:lvl2pPr marL="358163" indent="0">
              <a:buNone/>
              <a:defRPr/>
            </a:lvl2pPr>
            <a:lvl3pPr marL="720000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r>
              <a:rPr lang="nl-NL" dirty="0"/>
              <a:t>1.</a:t>
            </a:r>
            <a:endParaRPr lang="nl-BE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92DBF72E-0CB1-45B4-9813-C3B6894F6D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5073" y="6073679"/>
            <a:ext cx="1153603" cy="37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07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en bee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5E24D8-33DE-4105-A689-8E25FCA7C3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0D7A79-D2CD-4715-91F0-318D4B765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5438" y="1462088"/>
            <a:ext cx="4139362" cy="4379912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b="1">
                <a:latin typeface="+mj-lt"/>
              </a:defRPr>
            </a:lvl1pPr>
            <a:lvl2pPr marL="360000" indent="-180000">
              <a:lnSpc>
                <a:spcPct val="100000"/>
              </a:lnSpc>
              <a:buFont typeface="Arial" panose="020B0604020202020204" pitchFamily="34" charset="0"/>
              <a:buChar char="•"/>
              <a:defRPr/>
            </a:lvl2pPr>
            <a:lvl3pPr marL="720000" indent="-180000" defTabSz="1436688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1080000" indent="-180000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1440000" indent="-1800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F5E16F-63A8-4E2D-B50B-0198FF9061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98576" y="626400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B59B370-7A14-4E21-B0B9-73EDED373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246" y="626421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B10F6A-E5A8-4073-BA1D-CB285F2FF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4291" y="6264211"/>
            <a:ext cx="288000" cy="365125"/>
          </a:xfrm>
          <a:prstGeom prst="rect">
            <a:avLst/>
          </a:prstGeom>
        </p:spPr>
        <p:txBody>
          <a:bodyPr/>
          <a:lstStyle/>
          <a:p>
            <a:fld id="{FF88DA20-ED00-471C-9170-60F590CB400A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F5D35B29-3398-4F71-8FCE-22D95BF300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0178" y="228154"/>
            <a:ext cx="3714750" cy="365125"/>
          </a:xfrm>
        </p:spPr>
        <p:txBody>
          <a:bodyPr anchor="b" anchorCtr="0"/>
          <a:lstStyle>
            <a:lvl1pPr marL="0" indent="0">
              <a:buNone/>
              <a:defRPr sz="1400" b="1">
                <a:latin typeface="+mj-lt"/>
              </a:defRPr>
            </a:lvl1pPr>
            <a:lvl2pPr marL="358163" indent="0">
              <a:buNone/>
              <a:defRPr/>
            </a:lvl2pPr>
            <a:lvl3pPr marL="720000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r>
              <a:rPr lang="nl-NL" dirty="0"/>
              <a:t>HOOFDSTUKTITEL</a:t>
            </a:r>
            <a:endParaRPr lang="nl-BE" dirty="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CD9E304B-9EEF-4540-A2A5-7D039634D7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92000" y="0"/>
            <a:ext cx="5400000" cy="6858000"/>
          </a:xfrm>
        </p:spPr>
        <p:txBody>
          <a:bodyPr anchor="ctr"/>
          <a:lstStyle>
            <a:lvl1pPr marL="0" indent="0" algn="ctr">
              <a:buNone/>
              <a:defRPr baseline="-25000"/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44810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bee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E5744A9E-4C9D-4407-95E8-93A822A070AB}"/>
              </a:ext>
            </a:extLst>
          </p:cNvPr>
          <p:cNvSpPr/>
          <p:nvPr userDrawn="1"/>
        </p:nvSpPr>
        <p:spPr>
          <a:xfrm>
            <a:off x="0" y="1"/>
            <a:ext cx="4068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35E24D8-33DE-4105-A689-8E25FCA7C3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999" y="594002"/>
            <a:ext cx="3099759" cy="15180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B59B370-7A14-4E21-B0B9-73EDED373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246" y="626421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B10F6A-E5A8-4073-BA1D-CB285F2FF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4291" y="6264211"/>
            <a:ext cx="288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88DA20-ED00-471C-9170-60F590CB400A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F5D35B29-3398-4F71-8FCE-22D95BF300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0178" y="228154"/>
            <a:ext cx="3099759" cy="365125"/>
          </a:xfrm>
        </p:spPr>
        <p:txBody>
          <a:bodyPr anchor="b" anchorCtr="0"/>
          <a:lstStyle>
            <a:lvl1pPr marL="0" indent="0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358163" indent="0">
              <a:buNone/>
              <a:defRPr/>
            </a:lvl2pPr>
            <a:lvl3pPr marL="720000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r>
              <a:rPr lang="nl-NL" dirty="0"/>
              <a:t>HOOFDSTUKTITEL</a:t>
            </a:r>
            <a:endParaRPr lang="nl-BE" dirty="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CD9E304B-9EEF-4540-A2A5-7D039634D7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8000" y="0"/>
            <a:ext cx="6858000" cy="6858000"/>
          </a:xfrm>
        </p:spPr>
        <p:txBody>
          <a:bodyPr anchor="ctr"/>
          <a:lstStyle>
            <a:lvl1pPr marL="0" indent="0" algn="ctr">
              <a:buNone/>
              <a:defRPr baseline="-25000"/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10" name="Gelijkbenige driehoek 9">
            <a:extLst>
              <a:ext uri="{FF2B5EF4-FFF2-40B4-BE49-F238E27FC236}">
                <a16:creationId xmlns:a16="http://schemas.microsoft.com/office/drawing/2014/main" id="{83AC5738-621C-4857-A498-30728DB03399}"/>
              </a:ext>
            </a:extLst>
          </p:cNvPr>
          <p:cNvSpPr/>
          <p:nvPr userDrawn="1"/>
        </p:nvSpPr>
        <p:spPr>
          <a:xfrm rot="5400000">
            <a:off x="388523" y="6324985"/>
            <a:ext cx="116206" cy="5353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</p:spTree>
    <p:extLst>
      <p:ext uri="{BB962C8B-B14F-4D97-AF65-F5344CB8AC3E}">
        <p14:creationId xmlns:p14="http://schemas.microsoft.com/office/powerpoint/2010/main" val="3328971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A2C12ED-88A7-4813-9ECA-D67FA6D81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612000"/>
            <a:ext cx="10515600" cy="68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05F5B42-3528-42D1-A27E-87182BBDF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438" y="1462088"/>
            <a:ext cx="9316164" cy="43799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54CFD1D-AE9F-4E01-BB96-1FD87EDE6CC2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073" y="6073683"/>
            <a:ext cx="1153603" cy="370307"/>
          </a:xfrm>
          <a:prstGeom prst="rect">
            <a:avLst/>
          </a:prstGeom>
        </p:spPr>
      </p:pic>
      <p:sp>
        <p:nvSpPr>
          <p:cNvPr id="10" name="Gelijkbenige driehoek 9">
            <a:extLst>
              <a:ext uri="{FF2B5EF4-FFF2-40B4-BE49-F238E27FC236}">
                <a16:creationId xmlns:a16="http://schemas.microsoft.com/office/drawing/2014/main" id="{91F4572B-450D-4A18-A92E-3CDA65745A0D}"/>
              </a:ext>
            </a:extLst>
          </p:cNvPr>
          <p:cNvSpPr/>
          <p:nvPr userDrawn="1"/>
        </p:nvSpPr>
        <p:spPr>
          <a:xfrm rot="5400000">
            <a:off x="388523" y="6324985"/>
            <a:ext cx="116206" cy="5353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</p:spTree>
    <p:extLst>
      <p:ext uri="{BB962C8B-B14F-4D97-AF65-F5344CB8AC3E}">
        <p14:creationId xmlns:p14="http://schemas.microsoft.com/office/powerpoint/2010/main" val="3853335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49" r:id="rId2"/>
    <p:sldLayoutId id="2147483667" r:id="rId3"/>
    <p:sldLayoutId id="2147483650" r:id="rId4"/>
    <p:sldLayoutId id="2147483661" r:id="rId5"/>
    <p:sldLayoutId id="2147483652" r:id="rId6"/>
    <p:sldLayoutId id="2147483651" r:id="rId7"/>
    <p:sldLayoutId id="2147483663" r:id="rId8"/>
    <p:sldLayoutId id="2147483666" r:id="rId9"/>
    <p:sldLayoutId id="2147483664" r:id="rId10"/>
    <p:sldLayoutId id="2147483665" r:id="rId11"/>
    <p:sldLayoutId id="2147483653" r:id="rId12"/>
    <p:sldLayoutId id="2147483669" r:id="rId13"/>
    <p:sldLayoutId id="2147483654" r:id="rId14"/>
    <p:sldLayoutId id="2147483655" r:id="rId15"/>
    <p:sldLayoutId id="2147483670" r:id="rId16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6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21" userDrawn="1">
          <p15:clr>
            <a:srgbClr val="F26B43"/>
          </p15:clr>
        </p15:guide>
        <p15:guide id="2" pos="1005" userDrawn="1">
          <p15:clr>
            <a:srgbClr val="F26B43"/>
          </p15:clr>
        </p15:guide>
        <p15:guide id="3" orient="horz" pos="36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A2C12ED-88A7-4813-9ECA-D67FA6D81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612000"/>
            <a:ext cx="10515600" cy="68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05F5B42-3528-42D1-A27E-87182BBDF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438" y="1462088"/>
            <a:ext cx="9316164" cy="43799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54CFD1D-AE9F-4E01-BB96-1FD87EDE6CC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073" y="6073683"/>
            <a:ext cx="1153603" cy="370307"/>
          </a:xfrm>
          <a:prstGeom prst="rect">
            <a:avLst/>
          </a:prstGeom>
        </p:spPr>
      </p:pic>
      <p:sp>
        <p:nvSpPr>
          <p:cNvPr id="10" name="Gelijkbenige driehoek 9">
            <a:extLst>
              <a:ext uri="{FF2B5EF4-FFF2-40B4-BE49-F238E27FC236}">
                <a16:creationId xmlns:a16="http://schemas.microsoft.com/office/drawing/2014/main" id="{91F4572B-450D-4A18-A92E-3CDA65745A0D}"/>
              </a:ext>
            </a:extLst>
          </p:cNvPr>
          <p:cNvSpPr/>
          <p:nvPr userDrawn="1"/>
        </p:nvSpPr>
        <p:spPr>
          <a:xfrm rot="5400000">
            <a:off x="388523" y="6324985"/>
            <a:ext cx="116206" cy="5353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</p:spTree>
    <p:extLst>
      <p:ext uri="{BB962C8B-B14F-4D97-AF65-F5344CB8AC3E}">
        <p14:creationId xmlns:p14="http://schemas.microsoft.com/office/powerpoint/2010/main" val="608723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6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21">
          <p15:clr>
            <a:srgbClr val="F26B43"/>
          </p15:clr>
        </p15:guide>
        <p15:guide id="2" pos="1005">
          <p15:clr>
            <a:srgbClr val="F26B43"/>
          </p15:clr>
        </p15:guide>
        <p15:guide id="3" orient="horz" pos="36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XyZUJT7JJYo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stuvoplus.be/en/brussel" TargetMode="Externa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associatie.kuleuven.be/eng" TargetMode="External"/><Relationship Id="rId3" Type="http://schemas.openxmlformats.org/officeDocument/2006/relationships/hyperlink" Target="http://www.belgium.be/" TargetMode="External"/><Relationship Id="rId7" Type="http://schemas.openxmlformats.org/officeDocument/2006/relationships/hyperlink" Target="http://www.highereducation.be/home" TargetMode="External"/><Relationship Id="rId2" Type="http://schemas.openxmlformats.org/officeDocument/2006/relationships/hyperlink" Target="http://www.odisee.be/en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www.studyinflanders.be/" TargetMode="External"/><Relationship Id="rId5" Type="http://schemas.openxmlformats.org/officeDocument/2006/relationships/hyperlink" Target="http://www.flanderstoday.eu/" TargetMode="External"/><Relationship Id="rId4" Type="http://schemas.openxmlformats.org/officeDocument/2006/relationships/hyperlink" Target="http://www.flanders.be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9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microsoft.com/office/2007/relationships/hdphoto" Target="../media/hdphoto1.wdp"/><Relationship Id="rId15" Type="http://schemas.openxmlformats.org/officeDocument/2006/relationships/image" Target="../media/image21.png"/><Relationship Id="rId10" Type="http://schemas.openxmlformats.org/officeDocument/2006/relationships/image" Target="../media/image16.jpeg"/><Relationship Id="rId4" Type="http://schemas.openxmlformats.org/officeDocument/2006/relationships/image" Target="../media/image11.pn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1180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5F132B-C9CE-4FCE-923D-CCAFB92AB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Organisation</a:t>
            </a:r>
            <a:r>
              <a:rPr lang="en-US" dirty="0"/>
              <a:t> of  Higher Education in Flanders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				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7D14F8-A16C-4066-BD18-506568707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2914" y="2491574"/>
            <a:ext cx="3600450" cy="540000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BE" sz="1600">
                <a:latin typeface="Corbel" panose="020B0503020204020204" pitchFamily="34" charset="0"/>
              </a:rPr>
              <a:t>Ph D programme</a:t>
            </a:r>
            <a:endParaRPr lang="nl-NL" sz="1600">
              <a:latin typeface="Corbel" panose="020B0503020204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E51A28-FA8F-4D6F-B9B5-4565ADAC6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2914" y="1806129"/>
            <a:ext cx="3600450" cy="431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nl-BE" sz="1600">
                <a:latin typeface="Corbel" panose="020B0503020204020204" pitchFamily="34" charset="0"/>
              </a:rPr>
              <a:t>Academic</a:t>
            </a:r>
            <a:endParaRPr lang="nl-NL" sz="1600">
              <a:latin typeface="Corbel" panose="020B0503020204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3CA3DC-9E58-4D88-8469-B2CC557B4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2914" y="3208062"/>
            <a:ext cx="3600450" cy="540000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BE" sz="1600" dirty="0">
                <a:latin typeface="Corbel" panose="020B0503020204020204" pitchFamily="34" charset="0"/>
              </a:rPr>
              <a:t>Advanced master </a:t>
            </a:r>
            <a:r>
              <a:rPr lang="nl-BE" sz="1600" dirty="0" err="1">
                <a:latin typeface="Corbel" panose="020B0503020204020204" pitchFamily="34" charset="0"/>
              </a:rPr>
              <a:t>programme</a:t>
            </a:r>
            <a:endParaRPr lang="nl-BE" sz="1600" dirty="0">
              <a:latin typeface="Corbel" panose="020B0503020204020204" pitchFamily="34" charset="0"/>
            </a:endParaRPr>
          </a:p>
          <a:p>
            <a:pPr algn="ctr"/>
            <a:r>
              <a:rPr lang="nl-BE" sz="1600" dirty="0">
                <a:latin typeface="Corbel" panose="020B0503020204020204" pitchFamily="34" charset="0"/>
              </a:rPr>
              <a:t>min. 60 ECTS</a:t>
            </a:r>
            <a:endParaRPr lang="nl-NL" sz="1600" dirty="0">
              <a:latin typeface="Corbel" panose="020B0503020204020204" pitchFamily="34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60342F0-9348-47FE-B0D6-4E9B817BC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2914" y="3907618"/>
            <a:ext cx="3600450" cy="540000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BE" sz="1600">
                <a:latin typeface="Corbel" panose="020B0503020204020204" pitchFamily="34" charset="0"/>
              </a:rPr>
              <a:t>Master programme</a:t>
            </a:r>
          </a:p>
          <a:p>
            <a:pPr algn="ctr"/>
            <a:r>
              <a:rPr lang="nl-BE" sz="1600">
                <a:latin typeface="Corbel" panose="020B0503020204020204" pitchFamily="34" charset="0"/>
              </a:rPr>
              <a:t>min. 60 ECTS</a:t>
            </a:r>
            <a:endParaRPr lang="nl-NL" sz="1600">
              <a:latin typeface="Corbel" panose="020B0503020204020204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29BEE03-31E8-477B-B700-E022D17C7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2914" y="4605597"/>
            <a:ext cx="3600450" cy="540000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BE" sz="1600">
                <a:latin typeface="Corbel" panose="020B0503020204020204" pitchFamily="34" charset="0"/>
              </a:rPr>
              <a:t>Academic bachelor programme</a:t>
            </a:r>
          </a:p>
          <a:p>
            <a:pPr algn="ctr"/>
            <a:r>
              <a:rPr lang="nl-BE" sz="1600">
                <a:latin typeface="Corbel" panose="020B0503020204020204" pitchFamily="34" charset="0"/>
              </a:rPr>
              <a:t>180 ECTS</a:t>
            </a:r>
            <a:endParaRPr lang="nl-NL" sz="1600">
              <a:latin typeface="Corbel" panose="020B0503020204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2733E371-CF03-4327-8FB9-5FA2829CC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301" y="4614061"/>
            <a:ext cx="3816350" cy="540000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BE" sz="1600">
                <a:latin typeface="Corbel" panose="020B0503020204020204" pitchFamily="34" charset="0"/>
              </a:rPr>
              <a:t>Professional bachelor programme</a:t>
            </a:r>
          </a:p>
          <a:p>
            <a:pPr algn="ctr"/>
            <a:r>
              <a:rPr lang="nl-BE" sz="1600">
                <a:latin typeface="Corbel" panose="020B0503020204020204" pitchFamily="34" charset="0"/>
              </a:rPr>
              <a:t>180 ECTS</a:t>
            </a:r>
            <a:endParaRPr lang="nl-NL" sz="1600">
              <a:latin typeface="Corbel" panose="020B0503020204020204" pitchFamily="34" charset="0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66C1E924-EA73-416E-BC51-1D40CD0F0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301" y="3907618"/>
            <a:ext cx="3816350" cy="540000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BE" sz="1600">
                <a:latin typeface="Corbel" panose="020B0503020204020204" pitchFamily="34" charset="0"/>
              </a:rPr>
              <a:t>Advanced bachelor programme</a:t>
            </a:r>
          </a:p>
          <a:p>
            <a:pPr algn="ctr"/>
            <a:r>
              <a:rPr lang="nl-BE" sz="1600">
                <a:latin typeface="Corbel" panose="020B0503020204020204" pitchFamily="34" charset="0"/>
              </a:rPr>
              <a:t>min. 60 ECTS</a:t>
            </a:r>
            <a:endParaRPr lang="nl-NL" sz="1600">
              <a:latin typeface="Corbel" panose="020B0503020204020204" pitchFamily="34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2529EE57-363B-4907-93FF-67044A98E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301" y="1800090"/>
            <a:ext cx="3816350" cy="431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nl-BE" sz="1600" dirty="0">
                <a:latin typeface="Corbel" panose="020B0503020204020204" pitchFamily="34" charset="0"/>
              </a:rPr>
              <a:t>Professional</a:t>
            </a:r>
            <a:endParaRPr lang="nl-NL" sz="1600" dirty="0">
              <a:latin typeface="Corbel" panose="020B0503020204020204" pitchFamily="34" charset="0"/>
            </a:endParaRP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A2D82A23-1D73-4BEC-AF8A-188DAAC63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4215" y="5349894"/>
            <a:ext cx="514809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600" dirty="0">
                <a:latin typeface="Corbel" panose="020B0503020204020204" pitchFamily="34" charset="0"/>
              </a:rPr>
              <a:t>Admission requirement: diploma of secondary school</a:t>
            </a:r>
          </a:p>
        </p:txBody>
      </p:sp>
      <p:sp>
        <p:nvSpPr>
          <p:cNvPr id="13" name="Line 21">
            <a:extLst>
              <a:ext uri="{FF2B5EF4-FFF2-40B4-BE49-F238E27FC236}">
                <a16:creationId xmlns:a16="http://schemas.microsoft.com/office/drawing/2014/main" id="{3AB82986-0B1E-49BF-8E2D-4561257336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32401" y="4177618"/>
            <a:ext cx="0" cy="69797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BE" sz="1600">
              <a:latin typeface="Corbel" panose="020B050302020402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E931888-81F1-4D94-972B-87B2C39B5132}"/>
              </a:ext>
            </a:extLst>
          </p:cNvPr>
          <p:cNvCxnSpPr>
            <a:endCxn id="9" idx="2"/>
          </p:cNvCxnSpPr>
          <p:nvPr/>
        </p:nvCxnSpPr>
        <p:spPr>
          <a:xfrm flipV="1">
            <a:off x="3838476" y="5154062"/>
            <a:ext cx="0" cy="205863"/>
          </a:xfrm>
          <a:prstGeom prst="straightConnector1">
            <a:avLst/>
          </a:prstGeom>
          <a:ln w="12700"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47941AD-B460-4460-8C55-A0A32EFC7D96}"/>
              </a:ext>
            </a:extLst>
          </p:cNvPr>
          <p:cNvCxnSpPr/>
          <p:nvPr/>
        </p:nvCxnSpPr>
        <p:spPr>
          <a:xfrm flipV="1">
            <a:off x="8123139" y="5145591"/>
            <a:ext cx="0" cy="205863"/>
          </a:xfrm>
          <a:prstGeom prst="straightConnector1">
            <a:avLst/>
          </a:prstGeom>
          <a:ln w="12700"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D6CCBD3-FC5F-4AA1-B2AE-4FDA1FDE30EB}"/>
              </a:ext>
            </a:extLst>
          </p:cNvPr>
          <p:cNvCxnSpPr>
            <a:stCxn id="9" idx="0"/>
          </p:cNvCxnSpPr>
          <p:nvPr/>
        </p:nvCxnSpPr>
        <p:spPr>
          <a:xfrm flipV="1">
            <a:off x="3838476" y="4423675"/>
            <a:ext cx="0" cy="190386"/>
          </a:xfrm>
          <a:prstGeom prst="straightConnector1">
            <a:avLst/>
          </a:prstGeom>
          <a:ln w="12700"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4BAC218-0782-48F8-BA8B-5B8DE0F40B6A}"/>
              </a:ext>
            </a:extLst>
          </p:cNvPr>
          <p:cNvCxnSpPr>
            <a:stCxn id="8" idx="0"/>
            <a:endCxn id="7" idx="2"/>
          </p:cNvCxnSpPr>
          <p:nvPr/>
        </p:nvCxnSpPr>
        <p:spPr>
          <a:xfrm flipV="1">
            <a:off x="8123139" y="4447619"/>
            <a:ext cx="0" cy="157979"/>
          </a:xfrm>
          <a:prstGeom prst="straightConnector1">
            <a:avLst/>
          </a:prstGeom>
          <a:ln w="12700"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CE85835-11BD-46FE-A84A-3B46BA1E16FD}"/>
              </a:ext>
            </a:extLst>
          </p:cNvPr>
          <p:cNvCxnSpPr/>
          <p:nvPr/>
        </p:nvCxnSpPr>
        <p:spPr>
          <a:xfrm flipV="1">
            <a:off x="8123139" y="3749640"/>
            <a:ext cx="0" cy="157979"/>
          </a:xfrm>
          <a:prstGeom prst="straightConnector1">
            <a:avLst/>
          </a:prstGeom>
          <a:ln w="12700"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3DDEB3E-C22D-498F-85DC-D9B234BD679B}"/>
              </a:ext>
            </a:extLst>
          </p:cNvPr>
          <p:cNvCxnSpPr/>
          <p:nvPr/>
        </p:nvCxnSpPr>
        <p:spPr>
          <a:xfrm flipV="1">
            <a:off x="8123139" y="3050084"/>
            <a:ext cx="0" cy="157979"/>
          </a:xfrm>
          <a:prstGeom prst="straightConnector1">
            <a:avLst/>
          </a:prstGeom>
          <a:ln w="12700"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60B6EDF-D9B0-4231-A014-AA09EDC5F527}"/>
              </a:ext>
            </a:extLst>
          </p:cNvPr>
          <p:cNvCxnSpPr/>
          <p:nvPr/>
        </p:nvCxnSpPr>
        <p:spPr>
          <a:xfrm>
            <a:off x="5734601" y="4867208"/>
            <a:ext cx="2857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1875964-6CCA-456F-B0AB-1CDA62DA306F}"/>
              </a:ext>
            </a:extLst>
          </p:cNvPr>
          <p:cNvCxnSpPr/>
          <p:nvPr/>
        </p:nvCxnSpPr>
        <p:spPr>
          <a:xfrm>
            <a:off x="6020352" y="4167989"/>
            <a:ext cx="290512" cy="1"/>
          </a:xfrm>
          <a:prstGeom prst="straightConnector1">
            <a:avLst/>
          </a:prstGeom>
          <a:ln w="12700"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649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EEAFBD-B5B8-4F85-98E4-19C38B628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4829" y="2519628"/>
            <a:ext cx="8742588" cy="1429415"/>
          </a:xfrm>
        </p:spPr>
        <p:txBody>
          <a:bodyPr/>
          <a:lstStyle/>
          <a:p>
            <a:r>
              <a:rPr lang="nl-BE" dirty="0" err="1"/>
              <a:t>What</a:t>
            </a:r>
            <a:r>
              <a:rPr lang="nl-BE" dirty="0"/>
              <a:t> does </a:t>
            </a:r>
            <a:r>
              <a:rPr lang="nl-BE" dirty="0" err="1"/>
              <a:t>Odisee</a:t>
            </a:r>
            <a:r>
              <a:rPr lang="nl-BE" dirty="0"/>
              <a:t> have </a:t>
            </a:r>
            <a:r>
              <a:rPr lang="nl-BE" dirty="0" err="1"/>
              <a:t>to</a:t>
            </a:r>
            <a:r>
              <a:rPr lang="nl-BE" dirty="0"/>
              <a:t> offer? 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BC75DC7-FD2B-4961-80F5-1A77FF877D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/>
              <a:t>3. </a:t>
            </a:r>
          </a:p>
        </p:txBody>
      </p:sp>
    </p:spTree>
    <p:extLst>
      <p:ext uri="{BB962C8B-B14F-4D97-AF65-F5344CB8AC3E}">
        <p14:creationId xmlns:p14="http://schemas.microsoft.com/office/powerpoint/2010/main" val="2375334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C4533053-9A77-40D4-9D14-333AEAE21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612000"/>
            <a:ext cx="10515600" cy="684000"/>
          </a:xfrm>
        </p:spPr>
        <p:txBody>
          <a:bodyPr/>
          <a:lstStyle/>
          <a:p>
            <a:r>
              <a:rPr lang="en-US" dirty="0" err="1"/>
              <a:t>Odisee</a:t>
            </a:r>
            <a:r>
              <a:rPr lang="en-US" dirty="0"/>
              <a:t> locations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0" y="1220173"/>
            <a:ext cx="12192000" cy="3076973"/>
            <a:chOff x="0" y="1220173"/>
            <a:chExt cx="12192000" cy="307697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DBEDDA8-C5E1-4290-AFEC-C807F69F5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560853"/>
              <a:ext cx="12191999" cy="1736293"/>
            </a:xfrm>
            <a:prstGeom prst="rect">
              <a:avLst/>
            </a:prstGeom>
          </p:spPr>
        </p:pic>
        <p:grpSp>
          <p:nvGrpSpPr>
            <p:cNvPr id="3" name="Group 29">
              <a:extLst>
                <a:ext uri="{FF2B5EF4-FFF2-40B4-BE49-F238E27FC236}">
                  <a16:creationId xmlns:a16="http://schemas.microsoft.com/office/drawing/2014/main" id="{07249E56-C01B-4DBD-A602-0C71DC074603}"/>
                </a:ext>
              </a:extLst>
            </p:cNvPr>
            <p:cNvGrpSpPr/>
            <p:nvPr/>
          </p:nvGrpSpPr>
          <p:grpSpPr>
            <a:xfrm>
              <a:off x="5173599" y="1553659"/>
              <a:ext cx="2382901" cy="1290786"/>
              <a:chOff x="2891098" y="1747214"/>
              <a:chExt cx="1953565" cy="1290786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4205FD5-61DB-4352-AE69-C11DCEC34581}"/>
                  </a:ext>
                </a:extLst>
              </p:cNvPr>
              <p:cNvCxnSpPr/>
              <p:nvPr/>
            </p:nvCxnSpPr>
            <p:spPr>
              <a:xfrm>
                <a:off x="2912591" y="2021460"/>
                <a:ext cx="0" cy="1016540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Arrow: Pentagon 34">
                <a:extLst>
                  <a:ext uri="{FF2B5EF4-FFF2-40B4-BE49-F238E27FC236}">
                    <a16:creationId xmlns:a16="http://schemas.microsoft.com/office/drawing/2014/main" id="{849B2C55-F315-4DE2-882D-79A62F8D36FC}"/>
                  </a:ext>
                </a:extLst>
              </p:cNvPr>
              <p:cNvSpPr/>
              <p:nvPr/>
            </p:nvSpPr>
            <p:spPr>
              <a:xfrm>
                <a:off x="2896123" y="1810920"/>
                <a:ext cx="1948540" cy="402644"/>
              </a:xfrm>
              <a:prstGeom prst="homePlate">
                <a:avLst/>
              </a:prstGeom>
              <a:solidFill>
                <a:srgbClr val="E73F16"/>
              </a:solidFill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l"/>
                <a:endParaRPr lang="nl-BE" sz="1600" b="1" dirty="0">
                  <a:latin typeface="+mj-lt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486F4D7-1E10-4B97-B347-EA309964CFFD}"/>
                  </a:ext>
                </a:extLst>
              </p:cNvPr>
              <p:cNvSpPr txBox="1"/>
              <p:nvPr/>
            </p:nvSpPr>
            <p:spPr>
              <a:xfrm>
                <a:off x="2912591" y="1859646"/>
                <a:ext cx="1890241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500" b="1" cap="small" dirty="0">
                    <a:solidFill>
                      <a:schemeClr val="bg1"/>
                    </a:solidFill>
                  </a:rPr>
                  <a:t>Campus </a:t>
                </a:r>
                <a:r>
                  <a:rPr lang="nl-BE" sz="1500" b="1" cap="small" dirty="0" err="1">
                    <a:solidFill>
                      <a:schemeClr val="bg1"/>
                    </a:solidFill>
                  </a:rPr>
                  <a:t>Terranova</a:t>
                </a:r>
                <a:endParaRPr lang="nl-BE" sz="1500" b="1" cap="small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43F5718-FE0D-4DDF-965C-693E3293BBF7}"/>
                  </a:ext>
                </a:extLst>
              </p:cNvPr>
              <p:cNvSpPr/>
              <p:nvPr/>
            </p:nvSpPr>
            <p:spPr>
              <a:xfrm>
                <a:off x="2891098" y="1747214"/>
                <a:ext cx="79639" cy="79639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l"/>
                <a:endParaRPr lang="nl-BE" sz="1600" b="1" dirty="0" err="1">
                  <a:latin typeface="+mj-lt"/>
                </a:endParaRPr>
              </a:p>
            </p:txBody>
          </p:sp>
        </p:grp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CDA3227C-313E-4A91-AD1F-008F538C14EF}"/>
                </a:ext>
              </a:extLst>
            </p:cNvPr>
            <p:cNvSpPr/>
            <p:nvPr/>
          </p:nvSpPr>
          <p:spPr>
            <a:xfrm rot="16200000">
              <a:off x="6812001" y="1524794"/>
              <a:ext cx="1202264" cy="593022"/>
            </a:xfrm>
            <a:prstGeom prst="triangle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algn="l"/>
              <a:endParaRPr lang="nl-BE" sz="1600" b="1" dirty="0" err="1">
                <a:latin typeface="+mj-lt"/>
              </a:endParaRPr>
            </a:p>
          </p:txBody>
        </p:sp>
        <p:grpSp>
          <p:nvGrpSpPr>
            <p:cNvPr id="4" name="Group 36">
              <a:extLst>
                <a:ext uri="{FF2B5EF4-FFF2-40B4-BE49-F238E27FC236}">
                  <a16:creationId xmlns:a16="http://schemas.microsoft.com/office/drawing/2014/main" id="{1353B470-B982-4103-BF4A-D67C54F45897}"/>
                </a:ext>
              </a:extLst>
            </p:cNvPr>
            <p:cNvGrpSpPr/>
            <p:nvPr/>
          </p:nvGrpSpPr>
          <p:grpSpPr>
            <a:xfrm>
              <a:off x="6326727" y="2153303"/>
              <a:ext cx="2325148" cy="1290786"/>
              <a:chOff x="2891098" y="1747214"/>
              <a:chExt cx="1953565" cy="1290786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35CDB77A-9B0C-4894-A996-D79CCF296698}"/>
                  </a:ext>
                </a:extLst>
              </p:cNvPr>
              <p:cNvCxnSpPr/>
              <p:nvPr/>
            </p:nvCxnSpPr>
            <p:spPr>
              <a:xfrm>
                <a:off x="2912591" y="2021460"/>
                <a:ext cx="0" cy="1016540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Arrow: Pentagon 41">
                <a:extLst>
                  <a:ext uri="{FF2B5EF4-FFF2-40B4-BE49-F238E27FC236}">
                    <a16:creationId xmlns:a16="http://schemas.microsoft.com/office/drawing/2014/main" id="{201011F6-7161-4DA5-8250-C5B5ED02F453}"/>
                  </a:ext>
                </a:extLst>
              </p:cNvPr>
              <p:cNvSpPr/>
              <p:nvPr/>
            </p:nvSpPr>
            <p:spPr>
              <a:xfrm>
                <a:off x="2896123" y="1810920"/>
                <a:ext cx="1948540" cy="402644"/>
              </a:xfrm>
              <a:prstGeom prst="homePlate">
                <a:avLst/>
              </a:prstGeom>
              <a:solidFill>
                <a:srgbClr val="E73F16"/>
              </a:solidFill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l"/>
                <a:endParaRPr lang="nl-BE" sz="1600" b="1" dirty="0">
                  <a:latin typeface="+mj-lt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7DC0C43-9DDE-4914-8174-DC0DFF9466FA}"/>
                  </a:ext>
                </a:extLst>
              </p:cNvPr>
              <p:cNvSpPr txBox="1"/>
              <p:nvPr/>
            </p:nvSpPr>
            <p:spPr>
              <a:xfrm>
                <a:off x="2912591" y="1859646"/>
                <a:ext cx="1930843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500" b="1" cap="small" dirty="0">
                    <a:solidFill>
                      <a:schemeClr val="bg1"/>
                    </a:solidFill>
                  </a:rPr>
                  <a:t>Campus St-Niklaas</a:t>
                </a: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1AFB3FCE-C1FD-448F-892F-726EC03C7645}"/>
                  </a:ext>
                </a:extLst>
              </p:cNvPr>
              <p:cNvSpPr/>
              <p:nvPr/>
            </p:nvSpPr>
            <p:spPr>
              <a:xfrm>
                <a:off x="2891098" y="1747214"/>
                <a:ext cx="79639" cy="79639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l"/>
                <a:endParaRPr lang="nl-BE" sz="1600" b="1" dirty="0" err="1">
                  <a:latin typeface="+mj-lt"/>
                </a:endParaRPr>
              </a:p>
            </p:txBody>
          </p:sp>
        </p:grp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4518921F-7473-45FE-9C0E-C03256424113}"/>
                </a:ext>
              </a:extLst>
            </p:cNvPr>
            <p:cNvSpPr/>
            <p:nvPr/>
          </p:nvSpPr>
          <p:spPr>
            <a:xfrm rot="16200000">
              <a:off x="7903593" y="2118359"/>
              <a:ext cx="1202264" cy="593022"/>
            </a:xfrm>
            <a:prstGeom prst="triangle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algn="l"/>
              <a:endParaRPr lang="nl-BE" sz="1600" b="1" dirty="0" err="1">
                <a:latin typeface="+mj-lt"/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4EF4928-0DB4-4021-8BCE-DDBF5C2EDD70}"/>
                </a:ext>
              </a:extLst>
            </p:cNvPr>
            <p:cNvCxnSpPr/>
            <p:nvPr/>
          </p:nvCxnSpPr>
          <p:spPr>
            <a:xfrm>
              <a:off x="8488160" y="2150355"/>
              <a:ext cx="0" cy="101654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Arrow: Pentagon 48">
              <a:extLst>
                <a:ext uri="{FF2B5EF4-FFF2-40B4-BE49-F238E27FC236}">
                  <a16:creationId xmlns:a16="http://schemas.microsoft.com/office/drawing/2014/main" id="{75E83648-51B6-491C-A5C4-82CBE2BE5975}"/>
                </a:ext>
              </a:extLst>
            </p:cNvPr>
            <p:cNvSpPr/>
            <p:nvPr/>
          </p:nvSpPr>
          <p:spPr>
            <a:xfrm>
              <a:off x="8471692" y="1939815"/>
              <a:ext cx="1948540" cy="402644"/>
            </a:xfrm>
            <a:prstGeom prst="homePlate">
              <a:avLst/>
            </a:prstGeom>
            <a:solidFill>
              <a:srgbClr val="E73F16"/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algn="l"/>
              <a:endParaRPr lang="nl-BE" sz="1600" b="1" dirty="0">
                <a:latin typeface="+mj-lt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1EC4A93-369C-446B-AA02-B05004063B61}"/>
                </a:ext>
              </a:extLst>
            </p:cNvPr>
            <p:cNvSpPr txBox="1"/>
            <p:nvPr/>
          </p:nvSpPr>
          <p:spPr>
            <a:xfrm>
              <a:off x="8488160" y="1988541"/>
              <a:ext cx="163599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500" b="1" cap="small" dirty="0">
                  <a:solidFill>
                    <a:schemeClr val="bg1"/>
                  </a:solidFill>
                </a:rPr>
                <a:t>Campus Dilbeek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A342364-895C-48F1-A30E-7F278E1B62A1}"/>
                </a:ext>
              </a:extLst>
            </p:cNvPr>
            <p:cNvSpPr/>
            <p:nvPr/>
          </p:nvSpPr>
          <p:spPr>
            <a:xfrm>
              <a:off x="8466667" y="1876109"/>
              <a:ext cx="79639" cy="7963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l"/>
              <a:endParaRPr lang="nl-BE" sz="1600" b="1" dirty="0" err="1">
                <a:latin typeface="+mj-lt"/>
              </a:endParaRPr>
            </a:p>
          </p:txBody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1AF7C368-2F74-47D7-B30C-A536296A69A6}"/>
                </a:ext>
              </a:extLst>
            </p:cNvPr>
            <p:cNvSpPr/>
            <p:nvPr/>
          </p:nvSpPr>
          <p:spPr>
            <a:xfrm rot="16200000">
              <a:off x="9747587" y="1840174"/>
              <a:ext cx="1202264" cy="593022"/>
            </a:xfrm>
            <a:prstGeom prst="triangle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algn="l"/>
              <a:endParaRPr lang="nl-BE" sz="1600" b="1" dirty="0" err="1">
                <a:latin typeface="+mj-lt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D8BD84C-CB6F-4679-9DC9-D21BB5FC0CE8}"/>
                </a:ext>
              </a:extLst>
            </p:cNvPr>
            <p:cNvCxnSpPr/>
            <p:nvPr/>
          </p:nvCxnSpPr>
          <p:spPr>
            <a:xfrm>
              <a:off x="729870" y="2248222"/>
              <a:ext cx="0" cy="101654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E9EC7B25-282F-4A66-BB00-644D12D242C9}"/>
                </a:ext>
              </a:extLst>
            </p:cNvPr>
            <p:cNvSpPr/>
            <p:nvPr/>
          </p:nvSpPr>
          <p:spPr>
            <a:xfrm>
              <a:off x="713402" y="2037682"/>
              <a:ext cx="1948540" cy="402644"/>
            </a:xfrm>
            <a:prstGeom prst="homePlate">
              <a:avLst/>
            </a:prstGeom>
            <a:solidFill>
              <a:srgbClr val="E73F16"/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algn="l"/>
              <a:endParaRPr lang="nl-BE" sz="1600" b="1" dirty="0">
                <a:latin typeface="+mj-lt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5D675EA-DCDB-4D30-B110-7986295B2EA6}"/>
                </a:ext>
              </a:extLst>
            </p:cNvPr>
            <p:cNvSpPr/>
            <p:nvPr/>
          </p:nvSpPr>
          <p:spPr>
            <a:xfrm>
              <a:off x="697271" y="1977948"/>
              <a:ext cx="79639" cy="7963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l"/>
              <a:endParaRPr lang="nl-BE" sz="1600" b="1" dirty="0" err="1">
                <a:latin typeface="+mj-lt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0CA726-7BC7-4D7D-9578-6B84071A7A95}"/>
                </a:ext>
              </a:extLst>
            </p:cNvPr>
            <p:cNvSpPr txBox="1"/>
            <p:nvPr/>
          </p:nvSpPr>
          <p:spPr>
            <a:xfrm>
              <a:off x="729870" y="2070594"/>
              <a:ext cx="146632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500" b="1" cap="small" dirty="0">
                  <a:solidFill>
                    <a:schemeClr val="bg1"/>
                  </a:solidFill>
                </a:rPr>
                <a:t>Campus Aalst</a:t>
              </a:r>
            </a:p>
          </p:txBody>
        </p:sp>
        <p:grpSp>
          <p:nvGrpSpPr>
            <p:cNvPr id="7" name="Group 12">
              <a:extLst>
                <a:ext uri="{FF2B5EF4-FFF2-40B4-BE49-F238E27FC236}">
                  <a16:creationId xmlns:a16="http://schemas.microsoft.com/office/drawing/2014/main" id="{9D8F25EB-D6F9-4897-8E38-38ED0454C0F0}"/>
                </a:ext>
              </a:extLst>
            </p:cNvPr>
            <p:cNvGrpSpPr/>
            <p:nvPr/>
          </p:nvGrpSpPr>
          <p:grpSpPr>
            <a:xfrm>
              <a:off x="2891098" y="1747214"/>
              <a:ext cx="1953565" cy="1290786"/>
              <a:chOff x="2891098" y="1747214"/>
              <a:chExt cx="1953565" cy="1290786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0D9F3CC-DF83-4307-8834-A861B57F3AEC}"/>
                  </a:ext>
                </a:extLst>
              </p:cNvPr>
              <p:cNvCxnSpPr/>
              <p:nvPr/>
            </p:nvCxnSpPr>
            <p:spPr>
              <a:xfrm>
                <a:off x="2912591" y="2021460"/>
                <a:ext cx="0" cy="1016540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Arrow: Pentagon 22">
                <a:extLst>
                  <a:ext uri="{FF2B5EF4-FFF2-40B4-BE49-F238E27FC236}">
                    <a16:creationId xmlns:a16="http://schemas.microsoft.com/office/drawing/2014/main" id="{C82DE5B9-B330-4E44-BDFB-1B7958A1C9AC}"/>
                  </a:ext>
                </a:extLst>
              </p:cNvPr>
              <p:cNvSpPr/>
              <p:nvPr/>
            </p:nvSpPr>
            <p:spPr>
              <a:xfrm>
                <a:off x="2896123" y="1810920"/>
                <a:ext cx="1948540" cy="402644"/>
              </a:xfrm>
              <a:prstGeom prst="homePlate">
                <a:avLst/>
              </a:prstGeom>
              <a:solidFill>
                <a:srgbClr val="E73F16"/>
              </a:solidFill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l"/>
                <a:endParaRPr lang="nl-BE" sz="1600" b="1" dirty="0">
                  <a:latin typeface="+mj-lt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37BAC88-941E-4CD1-BF64-58852BD8A1B9}"/>
                  </a:ext>
                </a:extLst>
              </p:cNvPr>
              <p:cNvSpPr txBox="1"/>
              <p:nvPr/>
            </p:nvSpPr>
            <p:spPr>
              <a:xfrm>
                <a:off x="2912591" y="1859646"/>
                <a:ext cx="133562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1500" b="1" cap="small" dirty="0">
                    <a:solidFill>
                      <a:schemeClr val="bg1"/>
                    </a:solidFill>
                  </a:rPr>
                  <a:t>Campus Brussel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C7AE8D5-6CF6-48BE-B5DB-181E9EBF13AC}"/>
                  </a:ext>
                </a:extLst>
              </p:cNvPr>
              <p:cNvSpPr/>
              <p:nvPr/>
            </p:nvSpPr>
            <p:spPr>
              <a:xfrm>
                <a:off x="2891098" y="1747214"/>
                <a:ext cx="79639" cy="79639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l"/>
                <a:endParaRPr lang="nl-BE" sz="1600" b="1" dirty="0" err="1">
                  <a:latin typeface="+mj-lt"/>
                </a:endParaRPr>
              </a:p>
            </p:txBody>
          </p:sp>
        </p:grp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F6E8D33-C79D-4C84-B867-D7E3E73D7015}"/>
                </a:ext>
              </a:extLst>
            </p:cNvPr>
            <p:cNvCxnSpPr>
              <a:cxnSpLocks/>
            </p:cNvCxnSpPr>
            <p:nvPr/>
          </p:nvCxnSpPr>
          <p:spPr>
            <a:xfrm>
              <a:off x="10018066" y="2724120"/>
              <a:ext cx="0" cy="67772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Arrow: Pentagon 55">
              <a:extLst>
                <a:ext uri="{FF2B5EF4-FFF2-40B4-BE49-F238E27FC236}">
                  <a16:creationId xmlns:a16="http://schemas.microsoft.com/office/drawing/2014/main" id="{77FEF366-46DC-4F52-A957-F95137C072A0}"/>
                </a:ext>
              </a:extLst>
            </p:cNvPr>
            <p:cNvSpPr/>
            <p:nvPr/>
          </p:nvSpPr>
          <p:spPr>
            <a:xfrm>
              <a:off x="10001598" y="2513580"/>
              <a:ext cx="2190402" cy="402644"/>
            </a:xfrm>
            <a:prstGeom prst="homePlate">
              <a:avLst/>
            </a:prstGeom>
            <a:solidFill>
              <a:srgbClr val="E73F16"/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algn="l"/>
              <a:endParaRPr lang="nl-BE" sz="1600" b="1" dirty="0">
                <a:latin typeface="+mj-lt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606C411-290F-4B09-BC13-A681EC8A9DDB}"/>
                </a:ext>
              </a:extLst>
            </p:cNvPr>
            <p:cNvSpPr/>
            <p:nvPr/>
          </p:nvSpPr>
          <p:spPr>
            <a:xfrm>
              <a:off x="9996573" y="2449874"/>
              <a:ext cx="79639" cy="7963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l"/>
              <a:endParaRPr lang="nl-BE" sz="1600" b="1" dirty="0" err="1">
                <a:latin typeface="+mj-lt"/>
              </a:endParaRPr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92BF0CBA-C081-4AED-B787-4704C5A0B95C}"/>
                </a:ext>
              </a:extLst>
            </p:cNvPr>
            <p:cNvSpPr/>
            <p:nvPr/>
          </p:nvSpPr>
          <p:spPr>
            <a:xfrm rot="16200000">
              <a:off x="1997522" y="2022985"/>
              <a:ext cx="851216" cy="424247"/>
            </a:xfrm>
            <a:prstGeom prst="triangle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algn="l"/>
              <a:endParaRPr lang="nl-BE" sz="1600" b="1" dirty="0" err="1">
                <a:latin typeface="+mj-lt"/>
              </a:endParaRPr>
            </a:p>
          </p:txBody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7AD949B2-E6FC-4C1D-84A9-6779D88BAD45}"/>
                </a:ext>
              </a:extLst>
            </p:cNvPr>
            <p:cNvSpPr/>
            <p:nvPr/>
          </p:nvSpPr>
          <p:spPr>
            <a:xfrm rot="16200000">
              <a:off x="11388650" y="2512448"/>
              <a:ext cx="1202264" cy="404436"/>
            </a:xfrm>
            <a:prstGeom prst="triangle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algn="l"/>
              <a:endParaRPr lang="nl-BE" sz="1600" b="1" dirty="0" err="1">
                <a:latin typeface="+mj-lt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70CA726-7BC7-4D7D-9578-6B84071A7A95}"/>
                </a:ext>
              </a:extLst>
            </p:cNvPr>
            <p:cNvSpPr txBox="1"/>
            <p:nvPr/>
          </p:nvSpPr>
          <p:spPr>
            <a:xfrm>
              <a:off x="10026270" y="2556369"/>
              <a:ext cx="180479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500" b="1" cap="small" dirty="0">
                  <a:solidFill>
                    <a:schemeClr val="bg1"/>
                  </a:solidFill>
                </a:rPr>
                <a:t>Techcampus Gent</a:t>
              </a:r>
            </a:p>
          </p:txBody>
        </p:sp>
      </p:grp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92BF0CBA-C081-4AED-B787-4704C5A0B95C}"/>
              </a:ext>
            </a:extLst>
          </p:cNvPr>
          <p:cNvSpPr/>
          <p:nvPr/>
        </p:nvSpPr>
        <p:spPr>
          <a:xfrm rot="16200000">
            <a:off x="4248595" y="1838836"/>
            <a:ext cx="851216" cy="367095"/>
          </a:xfrm>
          <a:prstGeom prst="triangle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l"/>
            <a:endParaRPr lang="nl-BE" sz="1600" b="1" dirty="0" err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2228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XyZUJT7JJY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52283" y="785346"/>
            <a:ext cx="9170229" cy="515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31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524376" y="2093196"/>
            <a:ext cx="3000375" cy="38361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0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144565" y="2116924"/>
            <a:ext cx="1676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000" b="1" dirty="0">
                <a:solidFill>
                  <a:prstClr val="black"/>
                </a:solidFill>
                <a:latin typeface="Corbel" panose="020B0503020204020204" pitchFamily="34" charset="0"/>
              </a:rPr>
              <a:t>Health Care</a:t>
            </a:r>
          </a:p>
        </p:txBody>
      </p:sp>
      <p:grpSp>
        <p:nvGrpSpPr>
          <p:cNvPr id="12" name="Group 105"/>
          <p:cNvGrpSpPr>
            <a:grpSpLocks/>
          </p:cNvGrpSpPr>
          <p:nvPr/>
        </p:nvGrpSpPr>
        <p:grpSpPr bwMode="auto">
          <a:xfrm>
            <a:off x="4583113" y="2372717"/>
            <a:ext cx="2870200" cy="1798179"/>
            <a:chOff x="181756" y="1500174"/>
            <a:chExt cx="2870996" cy="2143140"/>
          </a:xfrm>
        </p:grpSpPr>
        <p:sp>
          <p:nvSpPr>
            <p:cNvPr id="13" name="TextBox 12"/>
            <p:cNvSpPr txBox="1"/>
            <p:nvPr/>
          </p:nvSpPr>
          <p:spPr>
            <a:xfrm>
              <a:off x="284972" y="1643050"/>
              <a:ext cx="1929348" cy="476867"/>
            </a:xfrm>
            <a:prstGeom prst="rect">
              <a:avLst/>
            </a:prstGeom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GB" sz="1000">
                  <a:solidFill>
                    <a:prstClr val="black"/>
                  </a:solidFill>
                  <a:latin typeface="Corbel" panose="020B0503020204020204" pitchFamily="34" charset="0"/>
                </a:rPr>
                <a:t>Bio-Medical Laboratory Technology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4972" y="2143118"/>
              <a:ext cx="1714975" cy="293456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GB" sz="1000">
                  <a:solidFill>
                    <a:prstClr val="black"/>
                  </a:solidFill>
                  <a:latin typeface="Corbel" panose="020B0503020204020204" pitchFamily="34" charset="0"/>
                </a:rPr>
                <a:t>Occupational Therapy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4972" y="2509831"/>
              <a:ext cx="1786433" cy="293456"/>
            </a:xfrm>
            <a:prstGeom prst="rect">
              <a:avLst/>
            </a:prstGeom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GB" sz="1000">
                  <a:solidFill>
                    <a:prstClr val="black"/>
                  </a:solidFill>
                  <a:latin typeface="Corbel" panose="020B0503020204020204" pitchFamily="34" charset="0"/>
                </a:rPr>
                <a:t>Medical Imaging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4972" y="2867022"/>
              <a:ext cx="1714975" cy="293456"/>
            </a:xfrm>
            <a:prstGeom prst="rect">
              <a:avLst/>
            </a:prstGeom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GB" sz="1000">
                  <a:solidFill>
                    <a:prstClr val="black"/>
                  </a:solidFill>
                  <a:latin typeface="Corbel" panose="020B0503020204020204" pitchFamily="34" charset="0"/>
                </a:rPr>
                <a:t>Optics and Optometry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4972" y="3224211"/>
              <a:ext cx="1786433" cy="293456"/>
            </a:xfrm>
            <a:prstGeom prst="rect">
              <a:avLst/>
            </a:prstGeom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GB" sz="1000">
                  <a:solidFill>
                    <a:prstClr val="black"/>
                  </a:solidFill>
                  <a:latin typeface="Corbel" panose="020B0503020204020204" pitchFamily="34" charset="0"/>
                </a:rPr>
                <a:t>Nutrition and Dietetics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81756" y="1500174"/>
              <a:ext cx="2870996" cy="2143140"/>
            </a:xfrm>
            <a:prstGeom prst="roundRect">
              <a:avLst/>
            </a:prstGeom>
            <a:noFill/>
            <a:ln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84972" y="1643050"/>
              <a:ext cx="1786433" cy="428628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84972" y="2143117"/>
              <a:ext cx="1786433" cy="285752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84972" y="2500306"/>
              <a:ext cx="1786433" cy="285752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84972" y="2857497"/>
              <a:ext cx="1786433" cy="285752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84972" y="3214686"/>
              <a:ext cx="1786433" cy="285752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123806" y="1643050"/>
              <a:ext cx="285829" cy="428628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25" name="TextBox 118"/>
            <p:cNvSpPr txBox="1">
              <a:spLocks noChangeArrowheads="1"/>
            </p:cNvSpPr>
            <p:nvPr/>
          </p:nvSpPr>
          <p:spPr bwMode="auto">
            <a:xfrm>
              <a:off x="2123652" y="1714487"/>
              <a:ext cx="285752" cy="293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>
                  <a:solidFill>
                    <a:prstClr val="black"/>
                  </a:solidFill>
                  <a:latin typeface="Corbel" panose="020B0503020204020204" pitchFamily="34" charset="0"/>
                </a:rPr>
                <a:t>G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123806" y="2143117"/>
              <a:ext cx="285829" cy="285752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27" name="TextBox 120"/>
            <p:cNvSpPr txBox="1">
              <a:spLocks noChangeArrowheads="1"/>
            </p:cNvSpPr>
            <p:nvPr/>
          </p:nvSpPr>
          <p:spPr bwMode="auto">
            <a:xfrm>
              <a:off x="2134476" y="2142500"/>
              <a:ext cx="285752" cy="293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>
                  <a:solidFill>
                    <a:prstClr val="black"/>
                  </a:solidFill>
                  <a:latin typeface="Corbel" panose="020B0503020204020204" pitchFamily="34" charset="0"/>
                </a:rPr>
                <a:t>B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123806" y="2500306"/>
              <a:ext cx="285829" cy="285752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29" name="TextBox 122"/>
            <p:cNvSpPr txBox="1">
              <a:spLocks noChangeArrowheads="1"/>
            </p:cNvSpPr>
            <p:nvPr/>
          </p:nvSpPr>
          <p:spPr bwMode="auto">
            <a:xfrm>
              <a:off x="2123652" y="2500306"/>
              <a:ext cx="285752" cy="293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>
                  <a:solidFill>
                    <a:prstClr val="black"/>
                  </a:solidFill>
                  <a:latin typeface="Corbel" panose="020B0503020204020204" pitchFamily="34" charset="0"/>
                </a:rPr>
                <a:t>B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123806" y="2857497"/>
              <a:ext cx="285829" cy="285752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31" name="TextBox 124"/>
            <p:cNvSpPr txBox="1">
              <a:spLocks noChangeArrowheads="1"/>
            </p:cNvSpPr>
            <p:nvPr/>
          </p:nvSpPr>
          <p:spPr bwMode="auto">
            <a:xfrm>
              <a:off x="2123883" y="2865435"/>
              <a:ext cx="285752" cy="293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 dirty="0">
                  <a:solidFill>
                    <a:prstClr val="black"/>
                  </a:solidFill>
                  <a:latin typeface="Corbel" panose="020B0503020204020204" pitchFamily="34" charset="0"/>
                </a:rPr>
                <a:t>B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2123806" y="3214686"/>
              <a:ext cx="285829" cy="285752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33" name="TextBox 126"/>
            <p:cNvSpPr txBox="1">
              <a:spLocks noChangeArrowheads="1"/>
            </p:cNvSpPr>
            <p:nvPr/>
          </p:nvSpPr>
          <p:spPr bwMode="auto">
            <a:xfrm>
              <a:off x="2118319" y="3214686"/>
              <a:ext cx="285752" cy="293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 dirty="0">
                  <a:solidFill>
                    <a:prstClr val="black"/>
                  </a:solidFill>
                  <a:latin typeface="Corbel" panose="020B0503020204020204" pitchFamily="34" charset="0"/>
                </a:rPr>
                <a:t>G</a:t>
              </a:r>
            </a:p>
          </p:txBody>
        </p:sp>
      </p:grpSp>
      <p:grpSp>
        <p:nvGrpSpPr>
          <p:cNvPr id="34" name="Group 127"/>
          <p:cNvGrpSpPr>
            <a:grpSpLocks/>
          </p:cNvGrpSpPr>
          <p:nvPr/>
        </p:nvGrpSpPr>
        <p:grpSpPr bwMode="auto">
          <a:xfrm>
            <a:off x="4586289" y="4228018"/>
            <a:ext cx="2867025" cy="1558421"/>
            <a:chOff x="214282" y="3714752"/>
            <a:chExt cx="2867045" cy="1857388"/>
          </a:xfrm>
        </p:grpSpPr>
        <p:sp>
          <p:nvSpPr>
            <p:cNvPr id="35" name="TextBox 34"/>
            <p:cNvSpPr txBox="1"/>
            <p:nvPr/>
          </p:nvSpPr>
          <p:spPr>
            <a:xfrm>
              <a:off x="285719" y="3938591"/>
              <a:ext cx="1714512" cy="293456"/>
            </a:xfrm>
            <a:prstGeom prst="rect">
              <a:avLst/>
            </a:prstGeom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GB" sz="1000">
                  <a:solidFill>
                    <a:prstClr val="black"/>
                  </a:solidFill>
                  <a:latin typeface="Corbel" panose="020B0503020204020204" pitchFamily="34" charset="0"/>
                </a:rPr>
                <a:t>Nursing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5719" y="4295781"/>
              <a:ext cx="1714512" cy="293456"/>
            </a:xfrm>
            <a:prstGeom prst="rect">
              <a:avLst/>
            </a:prstGeom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GB" sz="1000">
                  <a:solidFill>
                    <a:prstClr val="black"/>
                  </a:solidFill>
                  <a:latin typeface="Corbel" panose="020B0503020204020204" pitchFamily="34" charset="0"/>
                </a:rPr>
                <a:t>Midwifery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85719" y="4619102"/>
              <a:ext cx="1714512" cy="476867"/>
            </a:xfrm>
            <a:prstGeom prst="rect">
              <a:avLst/>
            </a:prstGeom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GB" sz="1000" dirty="0">
                  <a:solidFill>
                    <a:prstClr val="black"/>
                  </a:solidFill>
                  <a:latin typeface="Corbel" panose="020B0503020204020204" pitchFamily="34" charset="0"/>
                </a:rPr>
                <a:t>Intensive and Emergency Care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85719" y="5136103"/>
              <a:ext cx="1785950" cy="293456"/>
            </a:xfrm>
            <a:prstGeom prst="rect">
              <a:avLst/>
            </a:prstGeom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GB" sz="1000" dirty="0">
                  <a:solidFill>
                    <a:prstClr val="black"/>
                  </a:solidFill>
                  <a:latin typeface="Corbel" panose="020B0503020204020204" pitchFamily="34" charset="0"/>
                </a:rPr>
                <a:t>Palliative Care</a:t>
              </a: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14282" y="3714752"/>
              <a:ext cx="2867045" cy="1857388"/>
            </a:xfrm>
            <a:prstGeom prst="roundRect">
              <a:avLst/>
            </a:prstGeom>
            <a:noFill/>
            <a:ln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285719" y="4643445"/>
              <a:ext cx="1785950" cy="428628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285719" y="3929065"/>
              <a:ext cx="1785950" cy="285752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285719" y="4286256"/>
              <a:ext cx="1785950" cy="285752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287211" y="5133052"/>
              <a:ext cx="1785950" cy="285752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2103420" y="5143512"/>
              <a:ext cx="285752" cy="285752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45" name="TextBox 138"/>
            <p:cNvSpPr txBox="1">
              <a:spLocks noChangeArrowheads="1"/>
            </p:cNvSpPr>
            <p:nvPr/>
          </p:nvSpPr>
          <p:spPr bwMode="auto">
            <a:xfrm>
              <a:off x="2104196" y="5143512"/>
              <a:ext cx="285752" cy="293456"/>
            </a:xfrm>
            <a:prstGeom prst="rect">
              <a:avLst/>
            </a:prstGeom>
            <a:noFill/>
            <a:ln w="9525">
              <a:solidFill>
                <a:srgbClr val="447E9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>
                  <a:solidFill>
                    <a:prstClr val="black"/>
                  </a:solidFill>
                  <a:latin typeface="Corbel" panose="020B0503020204020204" pitchFamily="34" charset="0"/>
                </a:rPr>
                <a:t>B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2438385" y="3938591"/>
              <a:ext cx="285752" cy="285752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47" name="TextBox 140"/>
            <p:cNvSpPr txBox="1">
              <a:spLocks noChangeArrowheads="1"/>
            </p:cNvSpPr>
            <p:nvPr/>
          </p:nvSpPr>
          <p:spPr bwMode="auto">
            <a:xfrm>
              <a:off x="2399676" y="3948117"/>
              <a:ext cx="428628" cy="293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>
                  <a:solidFill>
                    <a:prstClr val="black"/>
                  </a:solidFill>
                  <a:latin typeface="Corbel" panose="020B0503020204020204" pitchFamily="34" charset="0"/>
                </a:rPr>
                <a:t>SN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114532" y="3938591"/>
              <a:ext cx="285752" cy="285752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49" name="TextBox 142"/>
            <p:cNvSpPr txBox="1">
              <a:spLocks noChangeArrowheads="1"/>
            </p:cNvSpPr>
            <p:nvPr/>
          </p:nvSpPr>
          <p:spPr bwMode="auto">
            <a:xfrm>
              <a:off x="2131421" y="3944321"/>
              <a:ext cx="428628" cy="293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>
                  <a:solidFill>
                    <a:prstClr val="black"/>
                  </a:solidFill>
                  <a:latin typeface="Corbel" panose="020B0503020204020204" pitchFamily="34" charset="0"/>
                </a:rPr>
                <a:t>A</a:t>
              </a: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757475" y="3938591"/>
              <a:ext cx="285752" cy="285752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1" name="TextBox 144"/>
            <p:cNvSpPr txBox="1">
              <a:spLocks noChangeArrowheads="1"/>
            </p:cNvSpPr>
            <p:nvPr/>
          </p:nvSpPr>
          <p:spPr bwMode="auto">
            <a:xfrm>
              <a:off x="2756866" y="3938591"/>
              <a:ext cx="285752" cy="293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>
                  <a:solidFill>
                    <a:prstClr val="black"/>
                  </a:solidFill>
                  <a:latin typeface="Corbel" panose="020B0503020204020204" pitchFamily="34" charset="0"/>
                </a:rPr>
                <a:t>B</a:t>
              </a: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2109770" y="4286256"/>
              <a:ext cx="285752" cy="285752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3" name="TextBox 146"/>
            <p:cNvSpPr txBox="1">
              <a:spLocks noChangeArrowheads="1"/>
            </p:cNvSpPr>
            <p:nvPr/>
          </p:nvSpPr>
          <p:spPr bwMode="auto">
            <a:xfrm>
              <a:off x="2081001" y="4289085"/>
              <a:ext cx="428628" cy="293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 dirty="0">
                  <a:solidFill>
                    <a:prstClr val="black"/>
                  </a:solidFill>
                  <a:latin typeface="Corbel" panose="020B0503020204020204" pitchFamily="34" charset="0"/>
                </a:rPr>
                <a:t>SN</a:t>
              </a: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2114532" y="4643445"/>
              <a:ext cx="285752" cy="428628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5" name="TextBox 148"/>
            <p:cNvSpPr txBox="1">
              <a:spLocks noChangeArrowheads="1"/>
            </p:cNvSpPr>
            <p:nvPr/>
          </p:nvSpPr>
          <p:spPr bwMode="auto">
            <a:xfrm>
              <a:off x="2104399" y="4733933"/>
              <a:ext cx="285752" cy="293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>
                  <a:solidFill>
                    <a:prstClr val="black"/>
                  </a:solidFill>
                  <a:latin typeface="Corbel" panose="020B0503020204020204" pitchFamily="34" charset="0"/>
                </a:rPr>
                <a:t>A</a:t>
              </a:r>
            </a:p>
          </p:txBody>
        </p:sp>
      </p:grp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1694921" y="1018938"/>
            <a:ext cx="2438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000" b="1" dirty="0">
                <a:solidFill>
                  <a:prstClr val="black"/>
                </a:solidFill>
                <a:latin typeface="Corbel" panose="020B0503020204020204" pitchFamily="34" charset="0"/>
              </a:rPr>
              <a:t>Business Studies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595438" y="1017921"/>
            <a:ext cx="2786062" cy="13300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0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grpSp>
        <p:nvGrpSpPr>
          <p:cNvPr id="58" name="Group 152"/>
          <p:cNvGrpSpPr>
            <a:grpSpLocks/>
          </p:cNvGrpSpPr>
          <p:nvPr/>
        </p:nvGrpSpPr>
        <p:grpSpPr bwMode="auto">
          <a:xfrm>
            <a:off x="1595438" y="1248374"/>
            <a:ext cx="2686050" cy="1078907"/>
            <a:chOff x="3357554" y="476888"/>
            <a:chExt cx="2686069" cy="1285884"/>
          </a:xfrm>
        </p:grpSpPr>
        <p:sp>
          <p:nvSpPr>
            <p:cNvPr id="59" name="TextBox 58"/>
            <p:cNvSpPr txBox="1"/>
            <p:nvPr/>
          </p:nvSpPr>
          <p:spPr>
            <a:xfrm>
              <a:off x="3500430" y="557852"/>
              <a:ext cx="1857388" cy="293456"/>
            </a:xfrm>
            <a:prstGeom prst="rect">
              <a:avLst/>
            </a:prstGeom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GB" sz="1000" dirty="0">
                  <a:solidFill>
                    <a:prstClr val="black"/>
                  </a:solidFill>
                  <a:latin typeface="Corbel" panose="020B0503020204020204" pitchFamily="34" charset="0"/>
                </a:rPr>
                <a:t>Business Management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500430" y="929329"/>
              <a:ext cx="1785950" cy="293456"/>
            </a:xfrm>
            <a:prstGeom prst="rect">
              <a:avLst/>
            </a:prstGeom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GB" sz="1000">
                  <a:solidFill>
                    <a:prstClr val="black"/>
                  </a:solidFill>
                  <a:latin typeface="Corbel" panose="020B0503020204020204" pitchFamily="34" charset="0"/>
                </a:rPr>
                <a:t>Office Management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438518" y="1286519"/>
              <a:ext cx="1847863" cy="293456"/>
            </a:xfrm>
            <a:prstGeom prst="rect">
              <a:avLst/>
            </a:prstGeom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000">
                  <a:solidFill>
                    <a:prstClr val="black"/>
                  </a:solidFill>
                  <a:latin typeface="Corbel" panose="020B0503020204020204" pitchFamily="34" charset="0"/>
                </a:rPr>
                <a:t>Applied Computer Science</a:t>
              </a: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3357554" y="476888"/>
              <a:ext cx="2571768" cy="128588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srgbClr val="FF0000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3500430" y="572139"/>
              <a:ext cx="1785950" cy="285752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3500430" y="934091"/>
              <a:ext cx="1785950" cy="285752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3500430" y="1300807"/>
              <a:ext cx="1785950" cy="285752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5319718" y="572139"/>
              <a:ext cx="285752" cy="285752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67" name="TextBox 161"/>
            <p:cNvSpPr txBox="1">
              <a:spLocks noChangeArrowheads="1"/>
            </p:cNvSpPr>
            <p:nvPr/>
          </p:nvSpPr>
          <p:spPr bwMode="auto">
            <a:xfrm>
              <a:off x="5319718" y="571480"/>
              <a:ext cx="285752" cy="293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>
                  <a:solidFill>
                    <a:prstClr val="black"/>
                  </a:solidFill>
                  <a:latin typeface="Corbel" panose="020B0503020204020204" pitchFamily="34" charset="0"/>
                </a:rPr>
                <a:t>B</a:t>
              </a: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5319718" y="929329"/>
              <a:ext cx="285752" cy="285752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69" name="TextBox 163"/>
            <p:cNvSpPr txBox="1">
              <a:spLocks noChangeArrowheads="1"/>
            </p:cNvSpPr>
            <p:nvPr/>
          </p:nvSpPr>
          <p:spPr bwMode="auto">
            <a:xfrm>
              <a:off x="5319718" y="928670"/>
              <a:ext cx="285752" cy="293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>
                  <a:solidFill>
                    <a:prstClr val="black"/>
                  </a:solidFill>
                  <a:latin typeface="Corbel" panose="020B0503020204020204" pitchFamily="34" charset="0"/>
                </a:rPr>
                <a:t>B</a:t>
              </a: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5319718" y="1286519"/>
              <a:ext cx="285752" cy="285752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71" name="TextBox 165"/>
            <p:cNvSpPr txBox="1">
              <a:spLocks noChangeArrowheads="1"/>
            </p:cNvSpPr>
            <p:nvPr/>
          </p:nvSpPr>
          <p:spPr bwMode="auto">
            <a:xfrm>
              <a:off x="5319718" y="1286518"/>
              <a:ext cx="285752" cy="293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>
                  <a:solidFill>
                    <a:prstClr val="black"/>
                  </a:solidFill>
                  <a:latin typeface="Corbel" panose="020B0503020204020204" pitchFamily="34" charset="0"/>
                </a:rPr>
                <a:t>B</a:t>
              </a:r>
            </a:p>
          </p:txBody>
        </p:sp>
        <p:sp>
          <p:nvSpPr>
            <p:cNvPr id="72" name="TextBox 166"/>
            <p:cNvSpPr txBox="1">
              <a:spLocks noChangeArrowheads="1"/>
            </p:cNvSpPr>
            <p:nvPr/>
          </p:nvSpPr>
          <p:spPr bwMode="auto">
            <a:xfrm>
              <a:off x="5648333" y="571480"/>
              <a:ext cx="285752" cy="293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>
                  <a:solidFill>
                    <a:prstClr val="black"/>
                  </a:solidFill>
                  <a:latin typeface="Corbel" panose="020B0503020204020204" pitchFamily="34" charset="0"/>
                </a:rPr>
                <a:t>A</a:t>
              </a:r>
            </a:p>
          </p:txBody>
        </p:sp>
        <p:sp>
          <p:nvSpPr>
            <p:cNvPr id="73" name="TextBox 167"/>
            <p:cNvSpPr txBox="1">
              <a:spLocks noChangeArrowheads="1"/>
            </p:cNvSpPr>
            <p:nvPr/>
          </p:nvSpPr>
          <p:spPr bwMode="auto">
            <a:xfrm>
              <a:off x="5648333" y="928670"/>
              <a:ext cx="285752" cy="293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>
                  <a:solidFill>
                    <a:prstClr val="black"/>
                  </a:solidFill>
                  <a:latin typeface="Corbel" panose="020B0503020204020204" pitchFamily="34" charset="0"/>
                </a:rPr>
                <a:t>A</a:t>
              </a: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5648332" y="929329"/>
              <a:ext cx="285752" cy="285752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5648332" y="572139"/>
              <a:ext cx="285752" cy="285752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3400416" y="500701"/>
              <a:ext cx="2643207" cy="1214445"/>
            </a:xfrm>
            <a:prstGeom prst="roundRect">
              <a:avLst/>
            </a:prstGeom>
            <a:noFill/>
            <a:ln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</p:grpSp>
      <p:sp>
        <p:nvSpPr>
          <p:cNvPr id="77" name="Rounded Rectangle 76"/>
          <p:cNvSpPr/>
          <p:nvPr/>
        </p:nvSpPr>
        <p:spPr>
          <a:xfrm>
            <a:off x="1595438" y="2417535"/>
            <a:ext cx="2786062" cy="369645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0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1640418" y="2417534"/>
            <a:ext cx="27130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000" b="1" dirty="0">
                <a:solidFill>
                  <a:prstClr val="black"/>
                </a:solidFill>
                <a:latin typeface="Corbel" panose="020B0503020204020204" pitchFamily="34" charset="0"/>
              </a:rPr>
              <a:t>Industrial Sciences and Technology - </a:t>
            </a:r>
            <a:r>
              <a:rPr lang="en-GB" sz="1000" b="1" dirty="0" err="1">
                <a:solidFill>
                  <a:prstClr val="black"/>
                </a:solidFill>
                <a:latin typeface="Corbel" panose="020B0503020204020204" pitchFamily="34" charset="0"/>
              </a:rPr>
              <a:t>Biotechnics</a:t>
            </a:r>
            <a:endParaRPr lang="en-GB" sz="1000" b="1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grpSp>
        <p:nvGrpSpPr>
          <p:cNvPr id="79" name="Group 174"/>
          <p:cNvGrpSpPr>
            <a:grpSpLocks/>
          </p:cNvGrpSpPr>
          <p:nvPr/>
        </p:nvGrpSpPr>
        <p:grpSpPr bwMode="auto">
          <a:xfrm>
            <a:off x="1711061" y="2798885"/>
            <a:ext cx="2571750" cy="1498483"/>
            <a:chOff x="1843068" y="1142984"/>
            <a:chExt cx="2571768" cy="1785950"/>
          </a:xfrm>
        </p:grpSpPr>
        <p:sp>
          <p:nvSpPr>
            <p:cNvPr id="80" name="TextBox 79"/>
            <p:cNvSpPr txBox="1"/>
            <p:nvPr/>
          </p:nvSpPr>
          <p:spPr>
            <a:xfrm>
              <a:off x="1928794" y="1252524"/>
              <a:ext cx="1785949" cy="293456"/>
            </a:xfrm>
            <a:prstGeom prst="rect">
              <a:avLst/>
            </a:prstGeom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GB" sz="1000">
                  <a:solidFill>
                    <a:prstClr val="black"/>
                  </a:solidFill>
                  <a:latin typeface="Corbel" panose="020B0503020204020204" pitchFamily="34" charset="0"/>
                </a:rPr>
                <a:t>Electromechanics</a:t>
              </a:r>
              <a:endParaRPr lang="en-GB" sz="1000" dirty="0">
                <a:solidFill>
                  <a:prstClr val="black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928794" y="1648340"/>
              <a:ext cx="1785949" cy="293456"/>
            </a:xfrm>
            <a:prstGeom prst="rect">
              <a:avLst/>
            </a:prstGeom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GB" sz="1000" dirty="0">
                  <a:solidFill>
                    <a:prstClr val="black"/>
                  </a:solidFill>
                  <a:latin typeface="Corbel" panose="020B0503020204020204" pitchFamily="34" charset="0"/>
                </a:rPr>
                <a:t>Electronics-ICT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928794" y="2000240"/>
              <a:ext cx="1785949" cy="293456"/>
            </a:xfrm>
            <a:prstGeom prst="rect">
              <a:avLst/>
            </a:prstGeom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GB" sz="1000">
                  <a:solidFill>
                    <a:prstClr val="black"/>
                  </a:solidFill>
                  <a:latin typeface="Corbel" panose="020B0503020204020204" pitchFamily="34" charset="0"/>
                </a:rPr>
                <a:t>Energy Technology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928794" y="2324093"/>
              <a:ext cx="1785949" cy="476867"/>
            </a:xfrm>
            <a:prstGeom prst="rect">
              <a:avLst/>
            </a:prstGeom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GB" sz="1000">
                  <a:solidFill>
                    <a:prstClr val="black"/>
                  </a:solidFill>
                  <a:latin typeface="Corbel" panose="020B0503020204020204" pitchFamily="34" charset="0"/>
                </a:rPr>
                <a:t>Design and Production Technology</a:t>
              </a: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1843068" y="1142984"/>
              <a:ext cx="2571768" cy="1785950"/>
            </a:xfrm>
            <a:prstGeom prst="roundRect">
              <a:avLst/>
            </a:prstGeom>
            <a:noFill/>
            <a:ln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1928794" y="1285860"/>
              <a:ext cx="1785949" cy="285752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1928794" y="1643050"/>
              <a:ext cx="1785949" cy="285752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1928794" y="2000240"/>
              <a:ext cx="1785949" cy="285752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1928794" y="2357430"/>
              <a:ext cx="1785949" cy="428628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3748081" y="2357430"/>
              <a:ext cx="285752" cy="428628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90" name="TextBox 185"/>
            <p:cNvSpPr txBox="1">
              <a:spLocks noChangeArrowheads="1"/>
            </p:cNvSpPr>
            <p:nvPr/>
          </p:nvSpPr>
          <p:spPr bwMode="auto">
            <a:xfrm>
              <a:off x="3748082" y="2428868"/>
              <a:ext cx="285752" cy="293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>
                  <a:solidFill>
                    <a:prstClr val="black"/>
                  </a:solidFill>
                  <a:latin typeface="Corbel" panose="020B0503020204020204" pitchFamily="34" charset="0"/>
                </a:rPr>
                <a:t>G</a:t>
              </a:r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3748081" y="1285860"/>
              <a:ext cx="285752" cy="285752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92" name="TextBox 187"/>
            <p:cNvSpPr txBox="1">
              <a:spLocks noChangeArrowheads="1"/>
            </p:cNvSpPr>
            <p:nvPr/>
          </p:nvSpPr>
          <p:spPr bwMode="auto">
            <a:xfrm>
              <a:off x="3748082" y="1285860"/>
              <a:ext cx="285752" cy="293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>
                  <a:solidFill>
                    <a:prstClr val="black"/>
                  </a:solidFill>
                  <a:latin typeface="Corbel" panose="020B0503020204020204" pitchFamily="34" charset="0"/>
                </a:rPr>
                <a:t>A</a:t>
              </a:r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3748081" y="1643050"/>
              <a:ext cx="285752" cy="285752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94" name="TextBox 189"/>
            <p:cNvSpPr txBox="1">
              <a:spLocks noChangeArrowheads="1"/>
            </p:cNvSpPr>
            <p:nvPr/>
          </p:nvSpPr>
          <p:spPr bwMode="auto">
            <a:xfrm>
              <a:off x="3748082" y="1643050"/>
              <a:ext cx="285752" cy="293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>
                  <a:solidFill>
                    <a:prstClr val="black"/>
                  </a:solidFill>
                  <a:latin typeface="Corbel" panose="020B0503020204020204" pitchFamily="34" charset="0"/>
                </a:rPr>
                <a:t>G</a:t>
              </a:r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3748081" y="2000240"/>
              <a:ext cx="285752" cy="285752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96" name="TextBox 191"/>
            <p:cNvSpPr txBox="1">
              <a:spLocks noChangeArrowheads="1"/>
            </p:cNvSpPr>
            <p:nvPr/>
          </p:nvSpPr>
          <p:spPr bwMode="auto">
            <a:xfrm>
              <a:off x="3748082" y="2000240"/>
              <a:ext cx="285752" cy="293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>
                  <a:solidFill>
                    <a:prstClr val="black"/>
                  </a:solidFill>
                  <a:latin typeface="Corbel" panose="020B0503020204020204" pitchFamily="34" charset="0"/>
                </a:rPr>
                <a:t>G</a:t>
              </a:r>
            </a:p>
          </p:txBody>
        </p:sp>
      </p:grpSp>
      <p:grpSp>
        <p:nvGrpSpPr>
          <p:cNvPr id="97" name="Group 192"/>
          <p:cNvGrpSpPr>
            <a:grpSpLocks/>
          </p:cNvGrpSpPr>
          <p:nvPr/>
        </p:nvGrpSpPr>
        <p:grpSpPr bwMode="auto">
          <a:xfrm>
            <a:off x="1647827" y="4357788"/>
            <a:ext cx="2643187" cy="1678301"/>
            <a:chOff x="1785918" y="3214686"/>
            <a:chExt cx="2643206" cy="2000264"/>
          </a:xfrm>
        </p:grpSpPr>
        <p:sp>
          <p:nvSpPr>
            <p:cNvPr id="98" name="TextBox 97"/>
            <p:cNvSpPr txBox="1"/>
            <p:nvPr/>
          </p:nvSpPr>
          <p:spPr>
            <a:xfrm>
              <a:off x="1928794" y="3367086"/>
              <a:ext cx="1785950" cy="293456"/>
            </a:xfrm>
            <a:prstGeom prst="rect">
              <a:avLst/>
            </a:prstGeom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GB" sz="1000" dirty="0">
                  <a:solidFill>
                    <a:prstClr val="black"/>
                  </a:solidFill>
                  <a:latin typeface="Corbel" panose="020B0503020204020204" pitchFamily="34" charset="0"/>
                </a:rPr>
                <a:t>Agro- and Biotechnology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928794" y="3724278"/>
              <a:ext cx="1500198" cy="293456"/>
            </a:xfrm>
            <a:prstGeom prst="rect">
              <a:avLst/>
            </a:prstGeom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GB" sz="1000" dirty="0">
                  <a:solidFill>
                    <a:prstClr val="black"/>
                  </a:solidFill>
                  <a:latin typeface="Corbel" panose="020B0503020204020204" pitchFamily="34" charset="0"/>
                </a:rPr>
                <a:t>Construction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928794" y="4081467"/>
              <a:ext cx="1643074" cy="293456"/>
            </a:xfrm>
            <a:prstGeom prst="rect">
              <a:avLst/>
            </a:prstGeom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GB" sz="1000" dirty="0">
                  <a:solidFill>
                    <a:prstClr val="black"/>
                  </a:solidFill>
                  <a:latin typeface="Corbel" panose="020B0503020204020204" pitchFamily="34" charset="0"/>
                </a:rPr>
                <a:t>Chemistry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928794" y="4438658"/>
              <a:ext cx="1714512" cy="293456"/>
            </a:xfrm>
            <a:prstGeom prst="rect">
              <a:avLst/>
            </a:prstGeom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GB" sz="1000">
                  <a:solidFill>
                    <a:prstClr val="black"/>
                  </a:solidFill>
                  <a:latin typeface="Corbel" panose="020B0503020204020204" pitchFamily="34" charset="0"/>
                </a:rPr>
                <a:t>Facility Management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928794" y="4795847"/>
              <a:ext cx="1571636" cy="293456"/>
            </a:xfrm>
            <a:prstGeom prst="rect">
              <a:avLst/>
            </a:prstGeom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GB" sz="1000">
                  <a:solidFill>
                    <a:prstClr val="black"/>
                  </a:solidFill>
                  <a:latin typeface="Corbel" panose="020B0503020204020204" pitchFamily="34" charset="0"/>
                </a:rPr>
                <a:t>Real Estate</a:t>
              </a:r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1785918" y="3214686"/>
              <a:ext cx="2571768" cy="200026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1928794" y="3357562"/>
              <a:ext cx="1785950" cy="285752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1928794" y="3714753"/>
              <a:ext cx="1785950" cy="285752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1928794" y="4071942"/>
              <a:ext cx="1785950" cy="285752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1928794" y="4429133"/>
              <a:ext cx="1785950" cy="285752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1928794" y="4786322"/>
              <a:ext cx="1785950" cy="285752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1828780" y="3214686"/>
              <a:ext cx="2600344" cy="2000264"/>
            </a:xfrm>
            <a:prstGeom prst="roundRect">
              <a:avLst/>
            </a:prstGeom>
            <a:noFill/>
            <a:ln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3748082" y="3357562"/>
              <a:ext cx="285752" cy="285752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11" name="TextBox 206"/>
            <p:cNvSpPr txBox="1">
              <a:spLocks noChangeArrowheads="1"/>
            </p:cNvSpPr>
            <p:nvPr/>
          </p:nvSpPr>
          <p:spPr bwMode="auto">
            <a:xfrm>
              <a:off x="3705219" y="3367086"/>
              <a:ext cx="357190" cy="293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>
                  <a:solidFill>
                    <a:prstClr val="black"/>
                  </a:solidFill>
                  <a:latin typeface="Corbel" panose="020B0503020204020204" pitchFamily="34" charset="0"/>
                </a:rPr>
                <a:t>SN</a:t>
              </a:r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3748082" y="3714753"/>
              <a:ext cx="285752" cy="285752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13" name="TextBox 208"/>
            <p:cNvSpPr txBox="1">
              <a:spLocks noChangeArrowheads="1"/>
            </p:cNvSpPr>
            <p:nvPr/>
          </p:nvSpPr>
          <p:spPr bwMode="auto">
            <a:xfrm>
              <a:off x="3748082" y="3714753"/>
              <a:ext cx="285752" cy="293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>
                  <a:solidFill>
                    <a:prstClr val="black"/>
                  </a:solidFill>
                  <a:latin typeface="Corbel" panose="020B0503020204020204" pitchFamily="34" charset="0"/>
                </a:rPr>
                <a:t>A</a:t>
              </a: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3748082" y="4071942"/>
              <a:ext cx="285752" cy="285752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15" name="TextBox 210"/>
            <p:cNvSpPr txBox="1">
              <a:spLocks noChangeArrowheads="1"/>
            </p:cNvSpPr>
            <p:nvPr/>
          </p:nvSpPr>
          <p:spPr bwMode="auto">
            <a:xfrm>
              <a:off x="3748082" y="4071942"/>
              <a:ext cx="285752" cy="293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>
                  <a:solidFill>
                    <a:prstClr val="black"/>
                  </a:solidFill>
                  <a:latin typeface="Corbel" panose="020B0503020204020204" pitchFamily="34" charset="0"/>
                </a:rPr>
                <a:t>G</a:t>
              </a:r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3748082" y="4429133"/>
              <a:ext cx="285752" cy="285752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17" name="TextBox 212"/>
            <p:cNvSpPr txBox="1">
              <a:spLocks noChangeArrowheads="1"/>
            </p:cNvSpPr>
            <p:nvPr/>
          </p:nvSpPr>
          <p:spPr bwMode="auto">
            <a:xfrm>
              <a:off x="3719507" y="4438657"/>
              <a:ext cx="428628" cy="293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>
                  <a:solidFill>
                    <a:prstClr val="black"/>
                  </a:solidFill>
                  <a:latin typeface="Corbel" panose="020B0503020204020204" pitchFamily="34" charset="0"/>
                </a:rPr>
                <a:t>SN</a:t>
              </a: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3748082" y="4786322"/>
              <a:ext cx="285752" cy="285752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19" name="TextBox 214"/>
            <p:cNvSpPr txBox="1">
              <a:spLocks noChangeArrowheads="1"/>
            </p:cNvSpPr>
            <p:nvPr/>
          </p:nvSpPr>
          <p:spPr bwMode="auto">
            <a:xfrm>
              <a:off x="3748082" y="4786322"/>
              <a:ext cx="285752" cy="293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>
                  <a:solidFill>
                    <a:prstClr val="black"/>
                  </a:solidFill>
                  <a:latin typeface="Corbel" panose="020B0503020204020204" pitchFamily="34" charset="0"/>
                </a:rPr>
                <a:t>A</a:t>
              </a:r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4067171" y="4429133"/>
              <a:ext cx="285752" cy="285752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21" name="TextBox 216"/>
            <p:cNvSpPr txBox="1">
              <a:spLocks noChangeArrowheads="1"/>
            </p:cNvSpPr>
            <p:nvPr/>
          </p:nvSpPr>
          <p:spPr bwMode="auto">
            <a:xfrm>
              <a:off x="4067172" y="4429133"/>
              <a:ext cx="285752" cy="293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>
                  <a:solidFill>
                    <a:prstClr val="black"/>
                  </a:solidFill>
                  <a:latin typeface="Corbel" panose="020B0503020204020204" pitchFamily="34" charset="0"/>
                </a:rPr>
                <a:t>G</a:t>
              </a:r>
            </a:p>
          </p:txBody>
        </p:sp>
      </p:grpSp>
      <p:sp>
        <p:nvSpPr>
          <p:cNvPr id="122" name="Rounded Rectangle 121"/>
          <p:cNvSpPr/>
          <p:nvPr/>
        </p:nvSpPr>
        <p:spPr>
          <a:xfrm>
            <a:off x="7653338" y="1017920"/>
            <a:ext cx="2786063" cy="305401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0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123" name="TextBox 122"/>
          <p:cNvSpPr txBox="1">
            <a:spLocks noChangeArrowheads="1"/>
          </p:cNvSpPr>
          <p:nvPr/>
        </p:nvSpPr>
        <p:spPr bwMode="auto">
          <a:xfrm>
            <a:off x="8501063" y="1000053"/>
            <a:ext cx="17145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 b="1" dirty="0">
                <a:solidFill>
                  <a:prstClr val="black"/>
                </a:solidFill>
                <a:latin typeface="Corbel" panose="020B0503020204020204" pitchFamily="34" charset="0"/>
              </a:rPr>
              <a:t>Education</a:t>
            </a:r>
          </a:p>
        </p:txBody>
      </p:sp>
      <p:grpSp>
        <p:nvGrpSpPr>
          <p:cNvPr id="124" name="Group 220"/>
          <p:cNvGrpSpPr>
            <a:grpSpLocks/>
          </p:cNvGrpSpPr>
          <p:nvPr/>
        </p:nvGrpSpPr>
        <p:grpSpPr bwMode="auto">
          <a:xfrm>
            <a:off x="7781925" y="1244607"/>
            <a:ext cx="2621756" cy="1057235"/>
            <a:chOff x="1928794" y="648565"/>
            <a:chExt cx="2621775" cy="1260055"/>
          </a:xfrm>
        </p:grpSpPr>
        <p:sp>
          <p:nvSpPr>
            <p:cNvPr id="125" name="TextBox 124"/>
            <p:cNvSpPr txBox="1"/>
            <p:nvPr/>
          </p:nvSpPr>
          <p:spPr>
            <a:xfrm>
              <a:off x="2000233" y="794287"/>
              <a:ext cx="1928826" cy="293456"/>
            </a:xfrm>
            <a:prstGeom prst="rect">
              <a:avLst/>
            </a:prstGeom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GB" sz="1000" dirty="0">
                  <a:solidFill>
                    <a:prstClr val="black"/>
                  </a:solidFill>
                  <a:latin typeface="Corbel" panose="020B0503020204020204" pitchFamily="34" charset="0"/>
                </a:rPr>
                <a:t>Preschool Education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2000233" y="1142984"/>
              <a:ext cx="1857388" cy="293456"/>
            </a:xfrm>
            <a:prstGeom prst="rect">
              <a:avLst/>
            </a:prstGeom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GB" sz="1000">
                  <a:solidFill>
                    <a:prstClr val="black"/>
                  </a:solidFill>
                  <a:latin typeface="Corbel" panose="020B0503020204020204" pitchFamily="34" charset="0"/>
                </a:rPr>
                <a:t>Primary Education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000233" y="1500174"/>
              <a:ext cx="1785950" cy="293456"/>
            </a:xfrm>
            <a:prstGeom prst="rect">
              <a:avLst/>
            </a:prstGeom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GB" sz="1000">
                  <a:solidFill>
                    <a:prstClr val="black"/>
                  </a:solidFill>
                  <a:latin typeface="Corbel" panose="020B0503020204020204" pitchFamily="34" charset="0"/>
                </a:rPr>
                <a:t>Secondary Education</a:t>
              </a:r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1928794" y="648565"/>
              <a:ext cx="2571769" cy="1260055"/>
            </a:xfrm>
            <a:prstGeom prst="roundRect">
              <a:avLst/>
            </a:prstGeom>
            <a:noFill/>
            <a:ln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29" name="Rounded Rectangle 128"/>
            <p:cNvSpPr/>
            <p:nvPr/>
          </p:nvSpPr>
          <p:spPr>
            <a:xfrm>
              <a:off x="2000233" y="774102"/>
              <a:ext cx="1785950" cy="317664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30" name="Rounded Rectangle 129"/>
            <p:cNvSpPr/>
            <p:nvPr/>
          </p:nvSpPr>
          <p:spPr>
            <a:xfrm>
              <a:off x="2000233" y="1500175"/>
              <a:ext cx="1785950" cy="317661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31" name="Rounded Rectangle 130"/>
            <p:cNvSpPr/>
            <p:nvPr/>
          </p:nvSpPr>
          <p:spPr>
            <a:xfrm>
              <a:off x="2000233" y="1142984"/>
              <a:ext cx="1785950" cy="285752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32" name="Rounded Rectangle 131"/>
            <p:cNvSpPr/>
            <p:nvPr/>
          </p:nvSpPr>
          <p:spPr>
            <a:xfrm>
              <a:off x="3829046" y="774102"/>
              <a:ext cx="285752" cy="297442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33" name="TextBox 229"/>
            <p:cNvSpPr txBox="1">
              <a:spLocks noChangeArrowheads="1"/>
            </p:cNvSpPr>
            <p:nvPr/>
          </p:nvSpPr>
          <p:spPr bwMode="auto">
            <a:xfrm>
              <a:off x="3847303" y="775171"/>
              <a:ext cx="285752" cy="293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 dirty="0">
                  <a:solidFill>
                    <a:prstClr val="black"/>
                  </a:solidFill>
                  <a:latin typeface="Corbel" panose="020B0503020204020204" pitchFamily="34" charset="0"/>
                </a:rPr>
                <a:t>A</a:t>
              </a:r>
            </a:p>
          </p:txBody>
        </p:sp>
        <p:sp>
          <p:nvSpPr>
            <p:cNvPr id="134" name="Rounded Rectangle 133"/>
            <p:cNvSpPr/>
            <p:nvPr/>
          </p:nvSpPr>
          <p:spPr>
            <a:xfrm>
              <a:off x="3829046" y="1500175"/>
              <a:ext cx="285752" cy="317661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35" name="Rounded Rectangle 134"/>
            <p:cNvSpPr/>
            <p:nvPr/>
          </p:nvSpPr>
          <p:spPr>
            <a:xfrm>
              <a:off x="3829046" y="1142984"/>
              <a:ext cx="285752" cy="285752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36" name="TextBox 232"/>
            <p:cNvSpPr txBox="1">
              <a:spLocks noChangeArrowheads="1"/>
            </p:cNvSpPr>
            <p:nvPr/>
          </p:nvSpPr>
          <p:spPr bwMode="auto">
            <a:xfrm>
              <a:off x="3848096" y="1152530"/>
              <a:ext cx="285752" cy="293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 dirty="0">
                  <a:solidFill>
                    <a:prstClr val="black"/>
                  </a:solidFill>
                  <a:latin typeface="Corbel" panose="020B0503020204020204" pitchFamily="34" charset="0"/>
                </a:rPr>
                <a:t>A</a:t>
              </a:r>
            </a:p>
          </p:txBody>
        </p:sp>
        <p:sp>
          <p:nvSpPr>
            <p:cNvPr id="137" name="Rounded Rectangle 136"/>
            <p:cNvSpPr/>
            <p:nvPr/>
          </p:nvSpPr>
          <p:spPr>
            <a:xfrm>
              <a:off x="4157660" y="1142984"/>
              <a:ext cx="285752" cy="285752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38" name="TextBox 234"/>
            <p:cNvSpPr txBox="1">
              <a:spLocks noChangeArrowheads="1"/>
            </p:cNvSpPr>
            <p:nvPr/>
          </p:nvSpPr>
          <p:spPr bwMode="auto">
            <a:xfrm>
              <a:off x="4121941" y="1152530"/>
              <a:ext cx="428628" cy="293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 dirty="0">
                  <a:solidFill>
                    <a:prstClr val="black"/>
                  </a:solidFill>
                  <a:latin typeface="Corbel" panose="020B0503020204020204" pitchFamily="34" charset="0"/>
                </a:rPr>
                <a:t>SN</a:t>
              </a:r>
            </a:p>
          </p:txBody>
        </p:sp>
        <p:sp>
          <p:nvSpPr>
            <p:cNvPr id="139" name="TextBox 235"/>
            <p:cNvSpPr txBox="1">
              <a:spLocks noChangeArrowheads="1"/>
            </p:cNvSpPr>
            <p:nvPr/>
          </p:nvSpPr>
          <p:spPr bwMode="auto">
            <a:xfrm>
              <a:off x="3786182" y="1531246"/>
              <a:ext cx="428628" cy="293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 dirty="0">
                  <a:solidFill>
                    <a:prstClr val="black"/>
                  </a:solidFill>
                  <a:latin typeface="Corbel" panose="020B0503020204020204" pitchFamily="34" charset="0"/>
                </a:rPr>
                <a:t>SN</a:t>
              </a:r>
            </a:p>
          </p:txBody>
        </p:sp>
      </p:grpSp>
      <p:grpSp>
        <p:nvGrpSpPr>
          <p:cNvPr id="140" name="Group 236"/>
          <p:cNvGrpSpPr>
            <a:grpSpLocks/>
          </p:cNvGrpSpPr>
          <p:nvPr/>
        </p:nvGrpSpPr>
        <p:grpSpPr bwMode="auto">
          <a:xfrm>
            <a:off x="7772400" y="2363089"/>
            <a:ext cx="2571750" cy="1618361"/>
            <a:chOff x="1928794" y="2428868"/>
            <a:chExt cx="2571768" cy="1928826"/>
          </a:xfrm>
        </p:grpSpPr>
        <p:sp>
          <p:nvSpPr>
            <p:cNvPr id="141" name="TextBox 140"/>
            <p:cNvSpPr txBox="1"/>
            <p:nvPr/>
          </p:nvSpPr>
          <p:spPr>
            <a:xfrm>
              <a:off x="2000233" y="3929066"/>
              <a:ext cx="2286016" cy="293456"/>
            </a:xfrm>
            <a:prstGeom prst="rect">
              <a:avLst/>
            </a:prstGeom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GB" sz="1000" dirty="0">
                  <a:solidFill>
                    <a:prstClr val="black"/>
                  </a:solidFill>
                  <a:latin typeface="Corbel" panose="020B0503020204020204" pitchFamily="34" charset="0"/>
                </a:rPr>
                <a:t>School development</a:t>
              </a:r>
            </a:p>
          </p:txBody>
        </p:sp>
        <p:sp>
          <p:nvSpPr>
            <p:cNvPr id="142" name="Rounded Rectangle 141"/>
            <p:cNvSpPr/>
            <p:nvPr/>
          </p:nvSpPr>
          <p:spPr>
            <a:xfrm>
              <a:off x="1928794" y="2428868"/>
              <a:ext cx="2571768" cy="1928826"/>
            </a:xfrm>
            <a:prstGeom prst="roundRect">
              <a:avLst/>
            </a:prstGeom>
            <a:noFill/>
            <a:ln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43" name="Rounded Rectangle 142"/>
            <p:cNvSpPr/>
            <p:nvPr/>
          </p:nvSpPr>
          <p:spPr>
            <a:xfrm>
              <a:off x="2000233" y="3929066"/>
              <a:ext cx="1785949" cy="285752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2000233" y="2571744"/>
              <a:ext cx="1928825" cy="293456"/>
            </a:xfrm>
            <a:prstGeom prst="rect">
              <a:avLst/>
            </a:prstGeom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GB" sz="1000" dirty="0">
                  <a:solidFill>
                    <a:prstClr val="black"/>
                  </a:solidFill>
                  <a:latin typeface="Corbel" panose="020B0503020204020204" pitchFamily="34" charset="0"/>
                </a:rPr>
                <a:t>Preschool Education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2000233" y="3071810"/>
              <a:ext cx="1857388" cy="293456"/>
            </a:xfrm>
            <a:prstGeom prst="rect">
              <a:avLst/>
            </a:prstGeom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GB" sz="1000">
                  <a:solidFill>
                    <a:prstClr val="black"/>
                  </a:solidFill>
                  <a:latin typeface="Corbel" panose="020B0503020204020204" pitchFamily="34" charset="0"/>
                </a:rPr>
                <a:t>Primary Education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2000233" y="3429000"/>
              <a:ext cx="1785951" cy="293456"/>
            </a:xfrm>
            <a:prstGeom prst="rect">
              <a:avLst/>
            </a:prstGeom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GB" sz="1000">
                  <a:solidFill>
                    <a:prstClr val="black"/>
                  </a:solidFill>
                  <a:latin typeface="Corbel" panose="020B0503020204020204" pitchFamily="34" charset="0"/>
                </a:rPr>
                <a:t>Secondary Education</a:t>
              </a:r>
            </a:p>
          </p:txBody>
        </p:sp>
        <p:sp>
          <p:nvSpPr>
            <p:cNvPr id="147" name="Rounded Rectangle 146"/>
            <p:cNvSpPr/>
            <p:nvPr/>
          </p:nvSpPr>
          <p:spPr>
            <a:xfrm>
              <a:off x="2000233" y="2571744"/>
              <a:ext cx="1785949" cy="428628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48" name="Rounded Rectangle 147"/>
            <p:cNvSpPr/>
            <p:nvPr/>
          </p:nvSpPr>
          <p:spPr>
            <a:xfrm>
              <a:off x="2000233" y="3429000"/>
              <a:ext cx="1785949" cy="428628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49" name="Rounded Rectangle 148"/>
            <p:cNvSpPr/>
            <p:nvPr/>
          </p:nvSpPr>
          <p:spPr>
            <a:xfrm>
              <a:off x="2000233" y="3071810"/>
              <a:ext cx="1785949" cy="285752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50" name="Rounded Rectangle 149"/>
            <p:cNvSpPr/>
            <p:nvPr/>
          </p:nvSpPr>
          <p:spPr>
            <a:xfrm>
              <a:off x="3819520" y="3429000"/>
              <a:ext cx="285752" cy="428628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51" name="Rounded Rectangle 150"/>
            <p:cNvSpPr/>
            <p:nvPr/>
          </p:nvSpPr>
          <p:spPr>
            <a:xfrm>
              <a:off x="3819520" y="2571744"/>
              <a:ext cx="285752" cy="428628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52" name="Rounded Rectangle 151"/>
            <p:cNvSpPr/>
            <p:nvPr/>
          </p:nvSpPr>
          <p:spPr>
            <a:xfrm>
              <a:off x="3819520" y="3071810"/>
              <a:ext cx="285752" cy="285752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53" name="TextBox 249"/>
            <p:cNvSpPr txBox="1">
              <a:spLocks noChangeArrowheads="1"/>
            </p:cNvSpPr>
            <p:nvPr/>
          </p:nvSpPr>
          <p:spPr bwMode="auto">
            <a:xfrm>
              <a:off x="3819520" y="3071810"/>
              <a:ext cx="285752" cy="293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>
                  <a:solidFill>
                    <a:prstClr val="black"/>
                  </a:solidFill>
                  <a:latin typeface="Corbel" panose="020B0503020204020204" pitchFamily="34" charset="0"/>
                </a:rPr>
                <a:t>B</a:t>
              </a:r>
            </a:p>
          </p:txBody>
        </p:sp>
        <p:sp>
          <p:nvSpPr>
            <p:cNvPr id="154" name="Rounded Rectangle 153"/>
            <p:cNvSpPr/>
            <p:nvPr/>
          </p:nvSpPr>
          <p:spPr>
            <a:xfrm>
              <a:off x="3819520" y="3929066"/>
              <a:ext cx="285752" cy="285752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55" name="TextBox 251"/>
            <p:cNvSpPr txBox="1">
              <a:spLocks noChangeArrowheads="1"/>
            </p:cNvSpPr>
            <p:nvPr/>
          </p:nvSpPr>
          <p:spPr bwMode="auto">
            <a:xfrm>
              <a:off x="3819520" y="3929066"/>
              <a:ext cx="285752" cy="293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>
                  <a:solidFill>
                    <a:prstClr val="black"/>
                  </a:solidFill>
                  <a:latin typeface="Corbel" panose="020B0503020204020204" pitchFamily="34" charset="0"/>
                </a:rPr>
                <a:t>B</a:t>
              </a:r>
            </a:p>
          </p:txBody>
        </p:sp>
        <p:sp>
          <p:nvSpPr>
            <p:cNvPr id="156" name="TextBox 252"/>
            <p:cNvSpPr txBox="1">
              <a:spLocks noChangeArrowheads="1"/>
            </p:cNvSpPr>
            <p:nvPr/>
          </p:nvSpPr>
          <p:spPr bwMode="auto">
            <a:xfrm>
              <a:off x="3819520" y="2643182"/>
              <a:ext cx="285752" cy="293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>
                  <a:solidFill>
                    <a:prstClr val="black"/>
                  </a:solidFill>
                  <a:latin typeface="Corbel" panose="020B0503020204020204" pitchFamily="34" charset="0"/>
                </a:rPr>
                <a:t>B</a:t>
              </a:r>
            </a:p>
          </p:txBody>
        </p:sp>
        <p:sp>
          <p:nvSpPr>
            <p:cNvPr id="158" name="TextBox 254"/>
            <p:cNvSpPr txBox="1">
              <a:spLocks noChangeArrowheads="1"/>
            </p:cNvSpPr>
            <p:nvPr/>
          </p:nvSpPr>
          <p:spPr bwMode="auto">
            <a:xfrm>
              <a:off x="3819520" y="3500437"/>
              <a:ext cx="285752" cy="293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>
                  <a:solidFill>
                    <a:prstClr val="black"/>
                  </a:solidFill>
                  <a:latin typeface="Corbel" panose="020B0503020204020204" pitchFamily="34" charset="0"/>
                </a:rPr>
                <a:t>B</a:t>
              </a:r>
            </a:p>
          </p:txBody>
        </p:sp>
      </p:grpSp>
      <p:sp>
        <p:nvSpPr>
          <p:cNvPr id="160" name="Rounded Rectangle 159"/>
          <p:cNvSpPr/>
          <p:nvPr/>
        </p:nvSpPr>
        <p:spPr>
          <a:xfrm>
            <a:off x="7710488" y="4194433"/>
            <a:ext cx="2762250" cy="19158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0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161" name="TextBox 160"/>
          <p:cNvSpPr txBox="1">
            <a:spLocks noChangeArrowheads="1"/>
          </p:cNvSpPr>
          <p:nvPr/>
        </p:nvSpPr>
        <p:spPr bwMode="auto">
          <a:xfrm>
            <a:off x="7862888" y="4237039"/>
            <a:ext cx="25003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000" b="1" dirty="0">
                <a:solidFill>
                  <a:prstClr val="black"/>
                </a:solidFill>
                <a:latin typeface="Corbel" panose="020B0503020204020204" pitchFamily="34" charset="0"/>
              </a:rPr>
              <a:t>Social and Community Work</a:t>
            </a:r>
          </a:p>
        </p:txBody>
      </p:sp>
      <p:grpSp>
        <p:nvGrpSpPr>
          <p:cNvPr id="162" name="Group 259"/>
          <p:cNvGrpSpPr>
            <a:grpSpLocks/>
          </p:cNvGrpSpPr>
          <p:nvPr/>
        </p:nvGrpSpPr>
        <p:grpSpPr bwMode="auto">
          <a:xfrm>
            <a:off x="7891462" y="4555600"/>
            <a:ext cx="2309812" cy="659333"/>
            <a:chOff x="5548319" y="1938327"/>
            <a:chExt cx="2309829" cy="785818"/>
          </a:xfrm>
        </p:grpSpPr>
        <p:sp>
          <p:nvSpPr>
            <p:cNvPr id="163" name="TextBox 162"/>
            <p:cNvSpPr txBox="1"/>
            <p:nvPr/>
          </p:nvSpPr>
          <p:spPr>
            <a:xfrm>
              <a:off x="5643570" y="2009765"/>
              <a:ext cx="1785950" cy="293455"/>
            </a:xfrm>
            <a:prstGeom prst="rect">
              <a:avLst/>
            </a:prstGeom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GB" sz="1000">
                  <a:solidFill>
                    <a:prstClr val="black"/>
                  </a:solidFill>
                  <a:latin typeface="Corbel" panose="020B0503020204020204" pitchFamily="34" charset="0"/>
                </a:rPr>
                <a:t>Family Sciences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5643570" y="2366955"/>
              <a:ext cx="1928826" cy="293455"/>
            </a:xfrm>
            <a:prstGeom prst="rect">
              <a:avLst/>
            </a:prstGeom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GB" sz="1000" dirty="0" err="1">
                  <a:solidFill>
                    <a:prstClr val="black"/>
                  </a:solidFill>
                  <a:latin typeface="Corbel" panose="020B0503020204020204" pitchFamily="34" charset="0"/>
                </a:rPr>
                <a:t>Psychosociol</a:t>
              </a:r>
              <a:r>
                <a:rPr lang="en-GB" sz="1000" dirty="0">
                  <a:solidFill>
                    <a:prstClr val="black"/>
                  </a:solidFill>
                  <a:latin typeface="Corbel" panose="020B0503020204020204" pitchFamily="34" charset="0"/>
                </a:rPr>
                <a:t> Gerontology</a:t>
              </a:r>
            </a:p>
          </p:txBody>
        </p:sp>
        <p:sp>
          <p:nvSpPr>
            <p:cNvPr id="165" name="Rounded Rectangle 164"/>
            <p:cNvSpPr/>
            <p:nvPr/>
          </p:nvSpPr>
          <p:spPr>
            <a:xfrm>
              <a:off x="5548319" y="1938327"/>
              <a:ext cx="2309829" cy="785818"/>
            </a:xfrm>
            <a:prstGeom prst="roundRect">
              <a:avLst/>
            </a:prstGeom>
            <a:noFill/>
            <a:ln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66" name="Rounded Rectangle 165"/>
            <p:cNvSpPr/>
            <p:nvPr/>
          </p:nvSpPr>
          <p:spPr>
            <a:xfrm>
              <a:off x="5643570" y="2000240"/>
              <a:ext cx="1785950" cy="285752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67" name="Rounded Rectangle 166"/>
            <p:cNvSpPr/>
            <p:nvPr/>
          </p:nvSpPr>
          <p:spPr>
            <a:xfrm>
              <a:off x="5643570" y="2357430"/>
              <a:ext cx="1785950" cy="285752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68" name="Rounded Rectangle 167"/>
            <p:cNvSpPr/>
            <p:nvPr/>
          </p:nvSpPr>
          <p:spPr>
            <a:xfrm>
              <a:off x="7453333" y="2000241"/>
              <a:ext cx="285752" cy="285751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69" name="TextBox 266"/>
            <p:cNvSpPr txBox="1">
              <a:spLocks noChangeArrowheads="1"/>
            </p:cNvSpPr>
            <p:nvPr/>
          </p:nvSpPr>
          <p:spPr bwMode="auto">
            <a:xfrm>
              <a:off x="7486670" y="1990976"/>
              <a:ext cx="171451" cy="293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1000" dirty="0">
                  <a:solidFill>
                    <a:prstClr val="black"/>
                  </a:solidFill>
                  <a:latin typeface="Corbel" panose="020B0503020204020204" pitchFamily="34" charset="0"/>
                </a:rPr>
                <a:t>B</a:t>
              </a:r>
            </a:p>
          </p:txBody>
        </p:sp>
        <p:sp>
          <p:nvSpPr>
            <p:cNvPr id="170" name="Rounded Rectangle 169"/>
            <p:cNvSpPr/>
            <p:nvPr/>
          </p:nvSpPr>
          <p:spPr>
            <a:xfrm>
              <a:off x="7453333" y="2357430"/>
              <a:ext cx="285752" cy="285752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71" name="TextBox 268"/>
            <p:cNvSpPr txBox="1">
              <a:spLocks noChangeArrowheads="1"/>
            </p:cNvSpPr>
            <p:nvPr/>
          </p:nvSpPr>
          <p:spPr bwMode="auto">
            <a:xfrm>
              <a:off x="7490962" y="2357430"/>
              <a:ext cx="225980" cy="293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1000" dirty="0">
                  <a:solidFill>
                    <a:prstClr val="black"/>
                  </a:solidFill>
                  <a:latin typeface="Corbel" panose="020B0503020204020204" pitchFamily="34" charset="0"/>
                </a:rPr>
                <a:t>B</a:t>
              </a:r>
            </a:p>
          </p:txBody>
        </p:sp>
      </p:grpSp>
      <p:grpSp>
        <p:nvGrpSpPr>
          <p:cNvPr id="172" name="Group 269"/>
          <p:cNvGrpSpPr>
            <a:grpSpLocks/>
          </p:cNvGrpSpPr>
          <p:nvPr/>
        </p:nvGrpSpPr>
        <p:grpSpPr bwMode="auto">
          <a:xfrm>
            <a:off x="7843838" y="5344054"/>
            <a:ext cx="2500312" cy="659335"/>
            <a:chOff x="5500694" y="2786056"/>
            <a:chExt cx="2500330" cy="785820"/>
          </a:xfrm>
        </p:grpSpPr>
        <p:sp>
          <p:nvSpPr>
            <p:cNvPr id="173" name="TextBox 172"/>
            <p:cNvSpPr txBox="1"/>
            <p:nvPr/>
          </p:nvSpPr>
          <p:spPr>
            <a:xfrm>
              <a:off x="5612350" y="2856197"/>
              <a:ext cx="1881202" cy="293455"/>
            </a:xfrm>
            <a:prstGeom prst="rect">
              <a:avLst/>
            </a:prstGeom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000" dirty="0">
                  <a:solidFill>
                    <a:prstClr val="black"/>
                  </a:solidFill>
                  <a:latin typeface="Corbel" panose="020B0503020204020204" pitchFamily="34" charset="0"/>
                </a:rPr>
                <a:t>Socio-educational Care Work</a:t>
              </a: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5725590" y="3214686"/>
              <a:ext cx="1703929" cy="293455"/>
            </a:xfrm>
            <a:prstGeom prst="rect">
              <a:avLst/>
            </a:prstGeom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000" dirty="0">
                  <a:solidFill>
                    <a:prstClr val="black"/>
                  </a:solidFill>
                  <a:latin typeface="Corbel" panose="020B0503020204020204" pitchFamily="34" charset="0"/>
                </a:rPr>
                <a:t>Social Work</a:t>
              </a:r>
            </a:p>
          </p:txBody>
        </p:sp>
        <p:sp>
          <p:nvSpPr>
            <p:cNvPr id="175" name="Rounded Rectangle 174"/>
            <p:cNvSpPr/>
            <p:nvPr/>
          </p:nvSpPr>
          <p:spPr>
            <a:xfrm>
              <a:off x="5500694" y="2786058"/>
              <a:ext cx="2500330" cy="7858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76" name="Rounded Rectangle 175"/>
            <p:cNvSpPr/>
            <p:nvPr/>
          </p:nvSpPr>
          <p:spPr>
            <a:xfrm>
              <a:off x="5643570" y="2857496"/>
              <a:ext cx="1785950" cy="285752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77" name="Rounded Rectangle 176"/>
            <p:cNvSpPr/>
            <p:nvPr/>
          </p:nvSpPr>
          <p:spPr>
            <a:xfrm>
              <a:off x="5643570" y="3214686"/>
              <a:ext cx="1785950" cy="285752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78" name="Rounded Rectangle 177"/>
            <p:cNvSpPr/>
            <p:nvPr/>
          </p:nvSpPr>
          <p:spPr>
            <a:xfrm>
              <a:off x="7453333" y="2857496"/>
              <a:ext cx="285752" cy="285752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79" name="TextBox 276"/>
            <p:cNvSpPr txBox="1">
              <a:spLocks noChangeArrowheads="1"/>
            </p:cNvSpPr>
            <p:nvPr/>
          </p:nvSpPr>
          <p:spPr bwMode="auto">
            <a:xfrm>
              <a:off x="7462858" y="2857496"/>
              <a:ext cx="285752" cy="293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 dirty="0">
                  <a:solidFill>
                    <a:prstClr val="black"/>
                  </a:solidFill>
                  <a:latin typeface="Corbel" panose="020B0503020204020204" pitchFamily="34" charset="0"/>
                </a:rPr>
                <a:t>B</a:t>
              </a:r>
            </a:p>
          </p:txBody>
        </p:sp>
        <p:sp>
          <p:nvSpPr>
            <p:cNvPr id="180" name="Rounded Rectangle 179"/>
            <p:cNvSpPr/>
            <p:nvPr/>
          </p:nvSpPr>
          <p:spPr>
            <a:xfrm>
              <a:off x="7453333" y="3214686"/>
              <a:ext cx="285752" cy="285752"/>
            </a:xfrm>
            <a:prstGeom prst="roundRect">
              <a:avLst/>
            </a:prstGeom>
            <a:noFill/>
            <a:ln w="12700"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81" name="TextBox 278"/>
            <p:cNvSpPr txBox="1">
              <a:spLocks noChangeArrowheads="1"/>
            </p:cNvSpPr>
            <p:nvPr/>
          </p:nvSpPr>
          <p:spPr bwMode="auto">
            <a:xfrm>
              <a:off x="7453333" y="3214686"/>
              <a:ext cx="285752" cy="293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>
                  <a:solidFill>
                    <a:prstClr val="black"/>
                  </a:solidFill>
                  <a:latin typeface="Corbel" panose="020B0503020204020204" pitchFamily="34" charset="0"/>
                </a:rPr>
                <a:t>B</a:t>
              </a:r>
            </a:p>
          </p:txBody>
        </p:sp>
        <p:sp>
          <p:nvSpPr>
            <p:cNvPr id="182" name="Rounded Rectangle 181"/>
            <p:cNvSpPr/>
            <p:nvPr/>
          </p:nvSpPr>
          <p:spPr>
            <a:xfrm>
              <a:off x="5562606" y="2786056"/>
              <a:ext cx="2309830" cy="785818"/>
            </a:xfrm>
            <a:prstGeom prst="roundRect">
              <a:avLst/>
            </a:prstGeom>
            <a:noFill/>
            <a:ln>
              <a:solidFill>
                <a:srgbClr val="447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>
                <a:solidFill>
                  <a:prstClr val="white"/>
                </a:solidFill>
                <a:latin typeface="Corbel" panose="020B0503020204020204" pitchFamily="34" charset="0"/>
              </a:endParaRPr>
            </a:p>
          </p:txBody>
        </p:sp>
      </p:grpSp>
      <p:sp>
        <p:nvSpPr>
          <p:cNvPr id="185" name="TextBox 184"/>
          <p:cNvSpPr txBox="1">
            <a:spLocks noChangeArrowheads="1"/>
          </p:cNvSpPr>
          <p:nvPr/>
        </p:nvSpPr>
        <p:spPr bwMode="auto">
          <a:xfrm>
            <a:off x="3700024" y="618275"/>
            <a:ext cx="467730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700" b="1" dirty="0">
                <a:solidFill>
                  <a:prstClr val="black"/>
                </a:solidFill>
                <a:latin typeface="Corbel" panose="020B0503020204020204" pitchFamily="34" charset="0"/>
              </a:rPr>
              <a:t>Professional Bachelor </a:t>
            </a:r>
          </a:p>
          <a:p>
            <a:pPr algn="ctr"/>
            <a:r>
              <a:rPr lang="en-GB" sz="2700" b="1" dirty="0">
                <a:solidFill>
                  <a:prstClr val="black"/>
                </a:solidFill>
                <a:latin typeface="Corbel" panose="020B0503020204020204" pitchFamily="34" charset="0"/>
              </a:rPr>
              <a:t>Degree Programmes</a:t>
            </a:r>
          </a:p>
        </p:txBody>
      </p:sp>
    </p:spTree>
    <p:extLst>
      <p:ext uri="{BB962C8B-B14F-4D97-AF65-F5344CB8AC3E}">
        <p14:creationId xmlns:p14="http://schemas.microsoft.com/office/powerpoint/2010/main" val="3733450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3255" y="617141"/>
            <a:ext cx="8028852" cy="4813643"/>
          </a:xfrm>
        </p:spPr>
        <p:txBody>
          <a:bodyPr>
            <a:normAutofit fontScale="92500" lnSpcReduction="10000"/>
          </a:bodyPr>
          <a:lstStyle/>
          <a:p>
            <a:pPr lvl="1">
              <a:buNone/>
              <a:defRPr/>
            </a:pPr>
            <a:r>
              <a:rPr lang="en-US" sz="3200" b="1" dirty="0"/>
              <a:t>Student Facilities</a:t>
            </a:r>
          </a:p>
          <a:p>
            <a:pPr lvl="1">
              <a:buNone/>
              <a:defRPr/>
            </a:pPr>
            <a:endParaRPr lang="en-US" sz="2200" dirty="0">
              <a:solidFill>
                <a:srgbClr val="447E90"/>
              </a:solidFill>
            </a:endParaRPr>
          </a:p>
          <a:p>
            <a:pPr lvl="1">
              <a:buNone/>
              <a:defRPr/>
            </a:pPr>
            <a:r>
              <a:rPr lang="en-US" sz="2200" dirty="0">
                <a:solidFill>
                  <a:srgbClr val="447E90"/>
                </a:solidFill>
              </a:rPr>
              <a:t>Cultural and social activities</a:t>
            </a:r>
          </a:p>
          <a:p>
            <a:pPr lvl="1">
              <a:buFontTx/>
              <a:buNone/>
              <a:defRPr/>
            </a:pPr>
            <a:r>
              <a:rPr lang="en-US" sz="2200" dirty="0">
                <a:solidFill>
                  <a:srgbClr val="447E90"/>
                </a:solidFill>
              </a:rPr>
              <a:t>Sports</a:t>
            </a:r>
          </a:p>
          <a:p>
            <a:pPr lvl="1">
              <a:buFontTx/>
              <a:buNone/>
              <a:defRPr/>
            </a:pPr>
            <a:r>
              <a:rPr lang="en-US" sz="2200" dirty="0">
                <a:solidFill>
                  <a:srgbClr val="447E90"/>
                </a:solidFill>
              </a:rPr>
              <a:t>Workshops</a:t>
            </a:r>
          </a:p>
          <a:p>
            <a:pPr lvl="1">
              <a:buFontTx/>
              <a:buNone/>
              <a:defRPr/>
            </a:pPr>
            <a:r>
              <a:rPr lang="en-US" sz="2200" dirty="0">
                <a:solidFill>
                  <a:srgbClr val="447E90"/>
                </a:solidFill>
              </a:rPr>
              <a:t>Student cafeteria</a:t>
            </a:r>
          </a:p>
          <a:p>
            <a:pPr lvl="1">
              <a:buFontTx/>
              <a:buNone/>
              <a:defRPr/>
            </a:pPr>
            <a:r>
              <a:rPr lang="en-US" sz="2200" dirty="0">
                <a:solidFill>
                  <a:srgbClr val="447E90"/>
                </a:solidFill>
              </a:rPr>
              <a:t>Housing</a:t>
            </a:r>
          </a:p>
          <a:p>
            <a:pPr lvl="1">
              <a:buNone/>
              <a:defRPr/>
            </a:pPr>
            <a:r>
              <a:rPr lang="en-US" sz="2200" dirty="0">
                <a:solidFill>
                  <a:srgbClr val="447E90"/>
                </a:solidFill>
              </a:rPr>
              <a:t>Study financing</a:t>
            </a:r>
          </a:p>
          <a:p>
            <a:pPr lvl="1">
              <a:buNone/>
              <a:defRPr/>
            </a:pPr>
            <a:r>
              <a:rPr lang="en-US" sz="2200" dirty="0">
                <a:solidFill>
                  <a:srgbClr val="447E90"/>
                </a:solidFill>
              </a:rPr>
              <a:t>Reduction in theatres, cinema, concerts…</a:t>
            </a:r>
          </a:p>
          <a:p>
            <a:pPr lvl="1">
              <a:buNone/>
              <a:defRPr/>
            </a:pPr>
            <a:r>
              <a:rPr lang="en-US" sz="2200" dirty="0">
                <a:solidFill>
                  <a:srgbClr val="447E90"/>
                </a:solidFill>
              </a:rPr>
              <a:t>Psychological and social counseling</a:t>
            </a:r>
          </a:p>
          <a:p>
            <a:pPr lvl="1">
              <a:buNone/>
              <a:defRPr/>
            </a:pPr>
            <a:endParaRPr lang="nl-BE" sz="2200" dirty="0">
              <a:solidFill>
                <a:srgbClr val="447E90"/>
              </a:solidFill>
            </a:endParaRPr>
          </a:p>
          <a:p>
            <a:pPr lvl="1">
              <a:buNone/>
              <a:defRPr/>
            </a:pPr>
            <a:endParaRPr lang="nl-BE" sz="2200" dirty="0">
              <a:solidFill>
                <a:srgbClr val="447E90"/>
              </a:solidFill>
            </a:endParaRPr>
          </a:p>
          <a:p>
            <a:pPr lvl="1">
              <a:buNone/>
              <a:defRPr/>
            </a:pPr>
            <a:r>
              <a:rPr lang="nl-BE" sz="2200" dirty="0">
                <a:solidFill>
                  <a:srgbClr val="447E90"/>
                </a:solidFill>
              </a:rPr>
              <a:t>  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439" y="3537959"/>
            <a:ext cx="3482668" cy="246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19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EEAFBD-B5B8-4F85-98E4-19C38B628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4829" y="2519628"/>
            <a:ext cx="7759257" cy="1429415"/>
          </a:xfrm>
        </p:spPr>
        <p:txBody>
          <a:bodyPr/>
          <a:lstStyle/>
          <a:p>
            <a:r>
              <a:rPr lang="nl-BE" dirty="0" err="1"/>
              <a:t>Occupational</a:t>
            </a:r>
            <a:r>
              <a:rPr lang="nl-BE" dirty="0"/>
              <a:t> </a:t>
            </a:r>
            <a:r>
              <a:rPr lang="nl-BE" dirty="0" err="1"/>
              <a:t>Therapy</a:t>
            </a:r>
            <a:r>
              <a:rPr lang="nl-BE" dirty="0"/>
              <a:t> at </a:t>
            </a:r>
            <a:r>
              <a:rPr lang="nl-BE" dirty="0" err="1"/>
              <a:t>Odisee</a:t>
            </a:r>
            <a:r>
              <a:rPr lang="nl-BE" dirty="0"/>
              <a:t> 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BC75DC7-FD2B-4961-80F5-1A77FF877D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/>
              <a:t>4. </a:t>
            </a:r>
          </a:p>
        </p:txBody>
      </p:sp>
    </p:spTree>
    <p:extLst>
      <p:ext uri="{BB962C8B-B14F-4D97-AF65-F5344CB8AC3E}">
        <p14:creationId xmlns:p14="http://schemas.microsoft.com/office/powerpoint/2010/main" val="2279932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BEDDA8-C5E1-4290-AFEC-C807F69F5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0853"/>
            <a:ext cx="12192000" cy="1736293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07249E56-C01B-4DBD-A602-0C71DC074603}"/>
              </a:ext>
            </a:extLst>
          </p:cNvPr>
          <p:cNvGrpSpPr/>
          <p:nvPr/>
        </p:nvGrpSpPr>
        <p:grpSpPr>
          <a:xfrm>
            <a:off x="5173599" y="1553659"/>
            <a:ext cx="1953565" cy="1290786"/>
            <a:chOff x="2891098" y="1747214"/>
            <a:chExt cx="1953565" cy="1290786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4205FD5-61DB-4352-AE69-C11DCEC34581}"/>
                </a:ext>
              </a:extLst>
            </p:cNvPr>
            <p:cNvCxnSpPr/>
            <p:nvPr/>
          </p:nvCxnSpPr>
          <p:spPr>
            <a:xfrm>
              <a:off x="2912591" y="2021460"/>
              <a:ext cx="0" cy="101654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Arrow: Pentagon 34">
              <a:extLst>
                <a:ext uri="{FF2B5EF4-FFF2-40B4-BE49-F238E27FC236}">
                  <a16:creationId xmlns:a16="http://schemas.microsoft.com/office/drawing/2014/main" id="{849B2C55-F315-4DE2-882D-79A62F8D36FC}"/>
                </a:ext>
              </a:extLst>
            </p:cNvPr>
            <p:cNvSpPr/>
            <p:nvPr/>
          </p:nvSpPr>
          <p:spPr>
            <a:xfrm>
              <a:off x="2896123" y="1810920"/>
              <a:ext cx="1948540" cy="402644"/>
            </a:xfrm>
            <a:prstGeom prst="homePlate">
              <a:avLst/>
            </a:prstGeom>
            <a:solidFill>
              <a:srgbClr val="E73F16"/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600" b="1" i="0" u="none" strike="noStrike" kern="1200" cap="none" spc="0" normalizeH="0" baseline="0" noProof="0" dirty="0">
                <a:ln>
                  <a:noFill/>
                </a:ln>
                <a:solidFill>
                  <a:srgbClr val="1F416B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486F4D7-1E10-4B97-B347-EA309964CFFD}"/>
                </a:ext>
              </a:extLst>
            </p:cNvPr>
            <p:cNvSpPr txBox="1"/>
            <p:nvPr/>
          </p:nvSpPr>
          <p:spPr>
            <a:xfrm>
              <a:off x="2912591" y="1859646"/>
              <a:ext cx="155023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1500" b="1" i="0" u="none" strike="noStrike" kern="1200" cap="sm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Campus </a:t>
              </a:r>
              <a:r>
                <a:rPr kumimoji="0" lang="nl-BE" sz="1500" b="1" i="0" u="none" strike="noStrike" kern="1200" cap="small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Terranova</a:t>
              </a:r>
              <a:endParaRPr kumimoji="0" lang="nl-BE" sz="15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43F5718-FE0D-4DDF-965C-693E3293BBF7}"/>
                </a:ext>
              </a:extLst>
            </p:cNvPr>
            <p:cNvSpPr/>
            <p:nvPr/>
          </p:nvSpPr>
          <p:spPr>
            <a:xfrm>
              <a:off x="2891098" y="1747214"/>
              <a:ext cx="79639" cy="7963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F416B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2" name="Isosceles Triangle 61">
            <a:extLst>
              <a:ext uri="{FF2B5EF4-FFF2-40B4-BE49-F238E27FC236}">
                <a16:creationId xmlns:a16="http://schemas.microsoft.com/office/drawing/2014/main" id="{CDA3227C-313E-4A91-AD1F-008F538C14EF}"/>
              </a:ext>
            </a:extLst>
          </p:cNvPr>
          <p:cNvSpPr/>
          <p:nvPr/>
        </p:nvSpPr>
        <p:spPr>
          <a:xfrm rot="16200000">
            <a:off x="6431001" y="1508919"/>
            <a:ext cx="1202264" cy="593022"/>
          </a:xfrm>
          <a:prstGeom prst="triangle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600" b="1" i="0" u="none" strike="noStrike" kern="1200" cap="none" spc="0" normalizeH="0" baseline="0" noProof="0" dirty="0" err="1">
              <a:ln>
                <a:noFill/>
              </a:ln>
              <a:solidFill>
                <a:srgbClr val="1F41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353B470-B982-4103-BF4A-D67C54F45897}"/>
              </a:ext>
            </a:extLst>
          </p:cNvPr>
          <p:cNvGrpSpPr/>
          <p:nvPr/>
        </p:nvGrpSpPr>
        <p:grpSpPr>
          <a:xfrm>
            <a:off x="6326727" y="2153303"/>
            <a:ext cx="1953565" cy="1290786"/>
            <a:chOff x="2891098" y="1747214"/>
            <a:chExt cx="1953565" cy="1290786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5CDB77A-9B0C-4894-A996-D79CCF296698}"/>
                </a:ext>
              </a:extLst>
            </p:cNvPr>
            <p:cNvCxnSpPr/>
            <p:nvPr/>
          </p:nvCxnSpPr>
          <p:spPr>
            <a:xfrm>
              <a:off x="2912591" y="2021460"/>
              <a:ext cx="0" cy="101654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Arrow: Pentagon 41">
              <a:extLst>
                <a:ext uri="{FF2B5EF4-FFF2-40B4-BE49-F238E27FC236}">
                  <a16:creationId xmlns:a16="http://schemas.microsoft.com/office/drawing/2014/main" id="{201011F6-7161-4DA5-8250-C5B5ED02F453}"/>
                </a:ext>
              </a:extLst>
            </p:cNvPr>
            <p:cNvSpPr/>
            <p:nvPr/>
          </p:nvSpPr>
          <p:spPr>
            <a:xfrm>
              <a:off x="2896123" y="1810920"/>
              <a:ext cx="1948540" cy="402644"/>
            </a:xfrm>
            <a:prstGeom prst="homePlate">
              <a:avLst/>
            </a:prstGeom>
            <a:solidFill>
              <a:srgbClr val="E73F16"/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600" b="1" i="0" u="none" strike="noStrike" kern="1200" cap="none" spc="0" normalizeH="0" baseline="0" noProof="0" dirty="0">
                <a:ln>
                  <a:noFill/>
                </a:ln>
                <a:solidFill>
                  <a:srgbClr val="1F416B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7DC0C43-9DDE-4914-8174-DC0DFF9466FA}"/>
                </a:ext>
              </a:extLst>
            </p:cNvPr>
            <p:cNvSpPr txBox="1"/>
            <p:nvPr/>
          </p:nvSpPr>
          <p:spPr>
            <a:xfrm>
              <a:off x="2912591" y="1859646"/>
              <a:ext cx="133562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1500" b="1" i="0" u="none" strike="noStrike" kern="1200" cap="sm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Campus Brussel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AFB3FCE-C1FD-448F-892F-726EC03C7645}"/>
                </a:ext>
              </a:extLst>
            </p:cNvPr>
            <p:cNvSpPr/>
            <p:nvPr/>
          </p:nvSpPr>
          <p:spPr>
            <a:xfrm>
              <a:off x="2891098" y="1747214"/>
              <a:ext cx="79639" cy="7963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F416B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4518921F-7473-45FE-9C0E-C03256424113}"/>
              </a:ext>
            </a:extLst>
          </p:cNvPr>
          <p:cNvSpPr/>
          <p:nvPr/>
        </p:nvSpPr>
        <p:spPr>
          <a:xfrm rot="16200000">
            <a:off x="7601968" y="2118359"/>
            <a:ext cx="1202264" cy="593022"/>
          </a:xfrm>
          <a:prstGeom prst="triangle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600" b="1" i="0" u="none" strike="noStrike" kern="1200" cap="none" spc="0" normalizeH="0" baseline="0" noProof="0" dirty="0" err="1">
              <a:ln>
                <a:noFill/>
              </a:ln>
              <a:solidFill>
                <a:srgbClr val="1F41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E210D94-156E-403F-A822-E9BB61C26DB8}"/>
              </a:ext>
            </a:extLst>
          </p:cNvPr>
          <p:cNvGrpSpPr/>
          <p:nvPr/>
        </p:nvGrpSpPr>
        <p:grpSpPr>
          <a:xfrm>
            <a:off x="8371417" y="1876109"/>
            <a:ext cx="1953565" cy="1290786"/>
            <a:chOff x="2891098" y="1747214"/>
            <a:chExt cx="1953565" cy="1290786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4EF4928-0DB4-4021-8BCE-DDBF5C2EDD70}"/>
                </a:ext>
              </a:extLst>
            </p:cNvPr>
            <p:cNvCxnSpPr/>
            <p:nvPr/>
          </p:nvCxnSpPr>
          <p:spPr>
            <a:xfrm>
              <a:off x="2912591" y="2021460"/>
              <a:ext cx="0" cy="101654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Arrow: Pentagon 48">
              <a:extLst>
                <a:ext uri="{FF2B5EF4-FFF2-40B4-BE49-F238E27FC236}">
                  <a16:creationId xmlns:a16="http://schemas.microsoft.com/office/drawing/2014/main" id="{75E83648-51B6-491C-A5C4-82CBE2BE5975}"/>
                </a:ext>
              </a:extLst>
            </p:cNvPr>
            <p:cNvSpPr/>
            <p:nvPr/>
          </p:nvSpPr>
          <p:spPr>
            <a:xfrm>
              <a:off x="2896123" y="1810920"/>
              <a:ext cx="1948540" cy="402644"/>
            </a:xfrm>
            <a:prstGeom prst="homePlate">
              <a:avLst/>
            </a:prstGeom>
            <a:solidFill>
              <a:srgbClr val="E73F16"/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600" b="1" i="0" u="none" strike="noStrike" kern="1200" cap="none" spc="0" normalizeH="0" baseline="0" noProof="0" dirty="0">
                <a:ln>
                  <a:noFill/>
                </a:ln>
                <a:solidFill>
                  <a:srgbClr val="1F416B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1EC4A93-369C-446B-AA02-B05004063B61}"/>
                </a:ext>
              </a:extLst>
            </p:cNvPr>
            <p:cNvSpPr txBox="1"/>
            <p:nvPr/>
          </p:nvSpPr>
          <p:spPr>
            <a:xfrm>
              <a:off x="2912591" y="1859646"/>
              <a:ext cx="130195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1500" b="1" i="0" u="none" strike="noStrike" kern="1200" cap="sm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Campus Dilbeek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A342364-895C-48F1-A30E-7F278E1B62A1}"/>
                </a:ext>
              </a:extLst>
            </p:cNvPr>
            <p:cNvSpPr/>
            <p:nvPr/>
          </p:nvSpPr>
          <p:spPr>
            <a:xfrm>
              <a:off x="2891098" y="1747214"/>
              <a:ext cx="79639" cy="7963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F416B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1AF7C368-2F74-47D7-B30C-A536296A69A6}"/>
              </a:ext>
            </a:extLst>
          </p:cNvPr>
          <p:cNvSpPr/>
          <p:nvPr/>
        </p:nvSpPr>
        <p:spPr>
          <a:xfrm rot="16200000">
            <a:off x="9620587" y="1840174"/>
            <a:ext cx="1202264" cy="593022"/>
          </a:xfrm>
          <a:prstGeom prst="triangle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600" b="1" i="0" u="none" strike="noStrike" kern="1200" cap="none" spc="0" normalizeH="0" baseline="0" noProof="0" dirty="0" err="1">
              <a:ln>
                <a:noFill/>
              </a:ln>
              <a:solidFill>
                <a:srgbClr val="1F41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4533053-9A77-40D4-9D14-333AEAE21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612000"/>
            <a:ext cx="10515600" cy="684000"/>
          </a:xfrm>
        </p:spPr>
        <p:txBody>
          <a:bodyPr/>
          <a:lstStyle/>
          <a:p>
            <a:r>
              <a:rPr lang="en-US" dirty="0" err="1"/>
              <a:t>Odisee</a:t>
            </a:r>
            <a:r>
              <a:rPr lang="en-US" dirty="0"/>
              <a:t> locations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8BD84C-CB6F-4679-9DC9-D21BB5FC0CE8}"/>
              </a:ext>
            </a:extLst>
          </p:cNvPr>
          <p:cNvCxnSpPr/>
          <p:nvPr/>
        </p:nvCxnSpPr>
        <p:spPr>
          <a:xfrm>
            <a:off x="729870" y="2248222"/>
            <a:ext cx="0" cy="101654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E9EC7B25-282F-4A66-BB00-644D12D242C9}"/>
              </a:ext>
            </a:extLst>
          </p:cNvPr>
          <p:cNvSpPr/>
          <p:nvPr/>
        </p:nvSpPr>
        <p:spPr>
          <a:xfrm>
            <a:off x="713402" y="2037682"/>
            <a:ext cx="1948540" cy="402644"/>
          </a:xfrm>
          <a:prstGeom prst="homePlate">
            <a:avLst/>
          </a:prstGeom>
          <a:solidFill>
            <a:srgbClr val="E73F16"/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600" b="1" i="0" u="none" strike="noStrike" kern="1200" cap="none" spc="0" normalizeH="0" baseline="0" noProof="0" dirty="0">
              <a:ln>
                <a:noFill/>
              </a:ln>
              <a:solidFill>
                <a:srgbClr val="1F41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5D675EA-DCDB-4D30-B110-7986295B2EA6}"/>
              </a:ext>
            </a:extLst>
          </p:cNvPr>
          <p:cNvSpPr/>
          <p:nvPr/>
        </p:nvSpPr>
        <p:spPr>
          <a:xfrm>
            <a:off x="697271" y="1977948"/>
            <a:ext cx="79639" cy="7963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600" b="1" i="0" u="none" strike="noStrike" kern="1200" cap="none" spc="0" normalizeH="0" baseline="0" noProof="0" dirty="0" err="1">
              <a:ln>
                <a:noFill/>
              </a:ln>
              <a:solidFill>
                <a:srgbClr val="1F41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0CA726-7BC7-4D7D-9578-6B84071A7A95}"/>
              </a:ext>
            </a:extLst>
          </p:cNvPr>
          <p:cNvSpPr txBox="1"/>
          <p:nvPr/>
        </p:nvSpPr>
        <p:spPr>
          <a:xfrm>
            <a:off x="729870" y="2070594"/>
            <a:ext cx="120501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5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Campus Aalst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D8F25EB-D6F9-4897-8E38-38ED0454C0F0}"/>
              </a:ext>
            </a:extLst>
          </p:cNvPr>
          <p:cNvGrpSpPr/>
          <p:nvPr/>
        </p:nvGrpSpPr>
        <p:grpSpPr>
          <a:xfrm>
            <a:off x="2891098" y="1747214"/>
            <a:ext cx="1953565" cy="1290786"/>
            <a:chOff x="2891098" y="1747214"/>
            <a:chExt cx="1953565" cy="1290786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0D9F3CC-DF83-4307-8834-A861B57F3AEC}"/>
                </a:ext>
              </a:extLst>
            </p:cNvPr>
            <p:cNvCxnSpPr/>
            <p:nvPr/>
          </p:nvCxnSpPr>
          <p:spPr>
            <a:xfrm>
              <a:off x="2912591" y="2021460"/>
              <a:ext cx="0" cy="101654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Arrow: Pentagon 22">
              <a:extLst>
                <a:ext uri="{FF2B5EF4-FFF2-40B4-BE49-F238E27FC236}">
                  <a16:creationId xmlns:a16="http://schemas.microsoft.com/office/drawing/2014/main" id="{C82DE5B9-B330-4E44-BDFB-1B7958A1C9AC}"/>
                </a:ext>
              </a:extLst>
            </p:cNvPr>
            <p:cNvSpPr/>
            <p:nvPr/>
          </p:nvSpPr>
          <p:spPr>
            <a:xfrm>
              <a:off x="2896123" y="1810920"/>
              <a:ext cx="1948540" cy="402644"/>
            </a:xfrm>
            <a:prstGeom prst="homePlate">
              <a:avLst/>
            </a:prstGeom>
            <a:solidFill>
              <a:srgbClr val="E73F16"/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600" b="1" i="0" u="none" strike="noStrike" kern="1200" cap="none" spc="0" normalizeH="0" baseline="0" noProof="0" dirty="0">
                <a:ln>
                  <a:noFill/>
                </a:ln>
                <a:solidFill>
                  <a:srgbClr val="1F416B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37BAC88-941E-4CD1-BF64-58852BD8A1B9}"/>
                </a:ext>
              </a:extLst>
            </p:cNvPr>
            <p:cNvSpPr txBox="1"/>
            <p:nvPr/>
          </p:nvSpPr>
          <p:spPr>
            <a:xfrm>
              <a:off x="2912591" y="1859646"/>
              <a:ext cx="133562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1500" b="1" i="0" u="none" strike="noStrike" kern="1200" cap="sm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Campus Brussel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C7AE8D5-6CF6-48BE-B5DB-181E9EBF13AC}"/>
                </a:ext>
              </a:extLst>
            </p:cNvPr>
            <p:cNvSpPr/>
            <p:nvPr/>
          </p:nvSpPr>
          <p:spPr>
            <a:xfrm>
              <a:off x="2891098" y="1747214"/>
              <a:ext cx="79639" cy="7963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F416B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6C403BE-1910-4E04-BF19-ED7F647593B7}"/>
              </a:ext>
            </a:extLst>
          </p:cNvPr>
          <p:cNvGrpSpPr/>
          <p:nvPr/>
        </p:nvGrpSpPr>
        <p:grpSpPr>
          <a:xfrm>
            <a:off x="9996573" y="2449874"/>
            <a:ext cx="1953565" cy="951966"/>
            <a:chOff x="2891098" y="1747214"/>
            <a:chExt cx="1953565" cy="951966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F6E8D33-C79D-4C84-B867-D7E3E73D7015}"/>
                </a:ext>
              </a:extLst>
            </p:cNvPr>
            <p:cNvCxnSpPr>
              <a:cxnSpLocks/>
            </p:cNvCxnSpPr>
            <p:nvPr/>
          </p:nvCxnSpPr>
          <p:spPr>
            <a:xfrm>
              <a:off x="2912591" y="2021460"/>
              <a:ext cx="0" cy="67772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Arrow: Pentagon 55">
              <a:extLst>
                <a:ext uri="{FF2B5EF4-FFF2-40B4-BE49-F238E27FC236}">
                  <a16:creationId xmlns:a16="http://schemas.microsoft.com/office/drawing/2014/main" id="{77FEF366-46DC-4F52-A957-F95137C072A0}"/>
                </a:ext>
              </a:extLst>
            </p:cNvPr>
            <p:cNvSpPr/>
            <p:nvPr/>
          </p:nvSpPr>
          <p:spPr>
            <a:xfrm>
              <a:off x="2896123" y="1810920"/>
              <a:ext cx="1948540" cy="402644"/>
            </a:xfrm>
            <a:prstGeom prst="homePlate">
              <a:avLst/>
            </a:prstGeom>
            <a:solidFill>
              <a:srgbClr val="E73F16"/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600" b="1" i="0" u="none" strike="noStrike" kern="1200" cap="none" spc="0" normalizeH="0" baseline="0" noProof="0" dirty="0">
                <a:ln>
                  <a:noFill/>
                </a:ln>
                <a:solidFill>
                  <a:srgbClr val="1F416B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33C98A5-1189-4182-9AD6-135F27C06902}"/>
                </a:ext>
              </a:extLst>
            </p:cNvPr>
            <p:cNvSpPr txBox="1"/>
            <p:nvPr/>
          </p:nvSpPr>
          <p:spPr>
            <a:xfrm>
              <a:off x="2912591" y="1859646"/>
              <a:ext cx="1483227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1500" b="1" i="0" u="none" strike="noStrike" kern="1200" cap="small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TechCampus</a:t>
              </a:r>
              <a:r>
                <a:rPr kumimoji="0" lang="nl-BE" sz="1500" b="1" i="0" u="none" strike="noStrike" kern="1200" cap="sm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 Gent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606C411-290F-4B09-BC13-A681EC8A9DDB}"/>
                </a:ext>
              </a:extLst>
            </p:cNvPr>
            <p:cNvSpPr/>
            <p:nvPr/>
          </p:nvSpPr>
          <p:spPr>
            <a:xfrm>
              <a:off x="2891098" y="1747214"/>
              <a:ext cx="79639" cy="7963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F416B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92BF0CBA-C081-4AED-B787-4704C5A0B95C}"/>
              </a:ext>
            </a:extLst>
          </p:cNvPr>
          <p:cNvSpPr/>
          <p:nvPr/>
        </p:nvSpPr>
        <p:spPr>
          <a:xfrm rot="16200000">
            <a:off x="2034283" y="1938598"/>
            <a:ext cx="851216" cy="593022"/>
          </a:xfrm>
          <a:prstGeom prst="triangle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600" b="1" i="0" u="none" strike="noStrike" kern="1200" cap="none" spc="0" normalizeH="0" baseline="0" noProof="0" dirty="0" err="1">
              <a:ln>
                <a:noFill/>
              </a:ln>
              <a:solidFill>
                <a:srgbClr val="1F41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7AD949B2-E6FC-4C1D-84A9-6779D88BAD45}"/>
              </a:ext>
            </a:extLst>
          </p:cNvPr>
          <p:cNvSpPr/>
          <p:nvPr/>
        </p:nvSpPr>
        <p:spPr>
          <a:xfrm rot="16200000">
            <a:off x="11260693" y="2418155"/>
            <a:ext cx="1202264" cy="593022"/>
          </a:xfrm>
          <a:prstGeom prst="triangle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600" b="1" i="0" u="none" strike="noStrike" kern="1200" cap="none" spc="0" normalizeH="0" baseline="0" noProof="0" dirty="0" err="1">
              <a:ln>
                <a:noFill/>
              </a:ln>
              <a:solidFill>
                <a:srgbClr val="1F41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4319578" y="1349939"/>
            <a:ext cx="1791290" cy="4188299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err="1">
              <a:ln>
                <a:noFill/>
              </a:ln>
              <a:solidFill>
                <a:srgbClr val="1F416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2199" y="4094507"/>
            <a:ext cx="1482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F416B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Occupational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1F416B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nl-B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F416B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Therapy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416B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45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dirty="0"/>
              <a:t>Brussels as a context </a:t>
            </a:r>
            <a:r>
              <a:rPr lang="nl-BE" sz="3200" dirty="0" err="1"/>
              <a:t>for</a:t>
            </a:r>
            <a:r>
              <a:rPr lang="nl-BE" sz="3200" dirty="0"/>
              <a:t> </a:t>
            </a:r>
            <a:r>
              <a:rPr lang="nl-BE" sz="3200" dirty="0" err="1"/>
              <a:t>learning</a:t>
            </a:r>
            <a:r>
              <a:rPr lang="nl-BE" sz="3200" dirty="0"/>
              <a:t> skills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00" y="1401187"/>
            <a:ext cx="9281274" cy="309053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Brussels is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capital</a:t>
            </a:r>
            <a:r>
              <a:rPr lang="nl-BE" dirty="0"/>
              <a:t> of Europe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After Dubai, there are no more nationalities living together anywhere in the world than in Brussels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Multi-</a:t>
            </a:r>
            <a:r>
              <a:rPr lang="nl-BE" dirty="0" err="1"/>
              <a:t>cultural</a:t>
            </a:r>
            <a:r>
              <a:rPr lang="nl-BE" dirty="0"/>
              <a:t> en </a:t>
            </a:r>
            <a:r>
              <a:rPr lang="nl-BE" dirty="0" err="1"/>
              <a:t>multi-lingual</a:t>
            </a:r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Different colleges and universities in Brussels, with a corresponding student life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 the center of Belgium, with good public transport to all major cities of the country and capitals as London, Paris, Amsterdam are only a few ours away by train.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srgbClr val="1F416B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88DA20-ED00-471C-9170-60F590CB400A}" type="slidenum">
              <a:rPr kumimoji="0" lang="nl-BE" sz="1800" b="0" i="0" u="none" strike="noStrike" kern="1200" cap="none" spc="0" normalizeH="0" baseline="0" noProof="0" smtClean="0">
                <a:ln>
                  <a:noFill/>
                </a:ln>
                <a:solidFill>
                  <a:srgbClr val="1F416B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1F416B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57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Campus </a:t>
            </a:r>
            <a:r>
              <a:rPr lang="nl-BE" dirty="0" err="1"/>
              <a:t>Terranova</a:t>
            </a:r>
            <a:r>
              <a:rPr lang="nl-BE" dirty="0"/>
              <a:t>: a </a:t>
            </a:r>
            <a:r>
              <a:rPr lang="nl-BE" dirty="0" err="1"/>
              <a:t>synergetic</a:t>
            </a:r>
            <a:r>
              <a:rPr lang="nl-BE" dirty="0"/>
              <a:t> concept</a:t>
            </a:r>
            <a:endParaRPr lang="en-US" dirty="0"/>
          </a:p>
        </p:txBody>
      </p:sp>
      <p:pic>
        <p:nvPicPr>
          <p:cNvPr id="4" name="Afbeelding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491" y="1779945"/>
            <a:ext cx="4696692" cy="46966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71309" y="1095945"/>
            <a:ext cx="6808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1" i="0" u="none" strike="noStrike" kern="1200" cap="none" spc="0" normalizeH="0" baseline="0" noProof="0" dirty="0">
                <a:ln>
                  <a:noFill/>
                </a:ln>
                <a:solidFill>
                  <a:srgbClr val="00639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Brussels Health </a:t>
            </a:r>
            <a:r>
              <a:rPr kumimoji="0" lang="nl-BE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639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and</a:t>
            </a:r>
            <a:r>
              <a:rPr kumimoji="0" lang="nl-BE" sz="3200" b="1" i="0" u="none" strike="noStrike" kern="1200" cap="none" spc="0" normalizeH="0" baseline="0" noProof="0" dirty="0">
                <a:ln>
                  <a:noFill/>
                </a:ln>
                <a:solidFill>
                  <a:srgbClr val="00639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nl-BE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639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educational</a:t>
            </a:r>
            <a:r>
              <a:rPr kumimoji="0" lang="nl-BE" sz="3200" b="1" i="0" u="none" strike="noStrike" kern="1200" cap="none" spc="0" normalizeH="0" baseline="0" noProof="0" dirty="0">
                <a:ln>
                  <a:noFill/>
                </a:ln>
                <a:solidFill>
                  <a:srgbClr val="00639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nl-BE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639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centre</a:t>
            </a:r>
            <a:endParaRPr kumimoji="0" lang="nl-BE" sz="3200" b="1" i="0" u="none" strike="noStrike" kern="1200" cap="none" spc="0" normalizeH="0" baseline="0" noProof="0" dirty="0">
              <a:ln>
                <a:noFill/>
              </a:ln>
              <a:solidFill>
                <a:srgbClr val="00639C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2000" b="1" i="0" u="none" strike="noStrike" kern="1200" cap="none" spc="0" normalizeH="0" baseline="0" noProof="0" dirty="0">
              <a:ln>
                <a:noFill/>
              </a:ln>
              <a:solidFill>
                <a:srgbClr val="00639C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2000" b="1" i="0" u="none" strike="noStrike" kern="1200" cap="none" spc="0" normalizeH="0" baseline="0" noProof="0" dirty="0">
              <a:ln>
                <a:noFill/>
              </a:ln>
              <a:solidFill>
                <a:srgbClr val="00639C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" name="AutoShape 2" descr="Afbeeldingsresultaat voor odis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F416B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025" y="1804271"/>
            <a:ext cx="1997858" cy="8696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5245" y="1747662"/>
            <a:ext cx="1517563" cy="12269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329" y="3038174"/>
            <a:ext cx="1401537" cy="10073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2360" y="4767336"/>
            <a:ext cx="1343891" cy="13259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5373" y="4014707"/>
            <a:ext cx="1097099" cy="107818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10800" y="2424545"/>
            <a:ext cx="1565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1F416B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De Ketjes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416B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98727" y="4553798"/>
            <a:ext cx="134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1F416B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Sint-Jan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416B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82360" y="3325454"/>
            <a:ext cx="1375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F416B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Terranova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srgbClr val="1F416B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1F416B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Vitanova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416B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089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718ED56-9B95-423B-8216-9F178AD2C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2183" y="2988645"/>
            <a:ext cx="9806754" cy="1447247"/>
          </a:xfrm>
        </p:spPr>
        <p:txBody>
          <a:bodyPr/>
          <a:lstStyle/>
          <a:p>
            <a:r>
              <a:rPr lang="nl-BE" sz="9500" dirty="0" err="1"/>
              <a:t>Odisee</a:t>
            </a:r>
            <a:r>
              <a:rPr lang="nl-BE" sz="9500" dirty="0"/>
              <a:t> </a:t>
            </a:r>
            <a:r>
              <a:rPr lang="nl-BE" sz="5000" dirty="0">
                <a:solidFill>
                  <a:srgbClr val="1F416B"/>
                </a:solidFill>
              </a:rPr>
              <a:t>in </a:t>
            </a:r>
            <a:r>
              <a:rPr lang="nl-BE" sz="5000" dirty="0" err="1">
                <a:solidFill>
                  <a:srgbClr val="1F416B"/>
                </a:solidFill>
              </a:rPr>
              <a:t>good</a:t>
            </a:r>
            <a:r>
              <a:rPr lang="nl-BE" sz="5000" dirty="0">
                <a:solidFill>
                  <a:srgbClr val="1F416B"/>
                </a:solidFill>
              </a:rPr>
              <a:t> company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124F62E7-84EB-4132-BAC4-04FD56CAD6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2183" y="4357841"/>
            <a:ext cx="9144000" cy="544660"/>
          </a:xfrm>
        </p:spPr>
        <p:txBody>
          <a:bodyPr/>
          <a:lstStyle/>
          <a:p>
            <a:r>
              <a:rPr lang="en-US" sz="2800" dirty="0"/>
              <a:t>A </a:t>
            </a:r>
            <a:r>
              <a:rPr lang="en-US" sz="2800" dirty="0">
                <a:solidFill>
                  <a:srgbClr val="1F416B"/>
                </a:solidFill>
              </a:rPr>
              <a:t>cooperative university of applied sciences in Belgium</a:t>
            </a:r>
          </a:p>
        </p:txBody>
      </p:sp>
    </p:spTree>
    <p:extLst>
      <p:ext uri="{BB962C8B-B14F-4D97-AF65-F5344CB8AC3E}">
        <p14:creationId xmlns:p14="http://schemas.microsoft.com/office/powerpoint/2010/main" val="1410289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05C9579B-C73E-4707-88EB-36050BB2BA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9199426"/>
              </p:ext>
            </p:extLst>
          </p:nvPr>
        </p:nvGraphicFramePr>
        <p:xfrm>
          <a:off x="299258" y="216130"/>
          <a:ext cx="10232967" cy="6029870"/>
        </p:xfrm>
        <a:graphic>
          <a:graphicData uri="http://schemas.openxmlformats.org/drawingml/2006/table">
            <a:tbl>
              <a:tblPr firstRow="1" firstCol="1" bandRow="1"/>
              <a:tblGrid>
                <a:gridCol w="3222474">
                  <a:extLst>
                    <a:ext uri="{9D8B030D-6E8A-4147-A177-3AD203B41FA5}">
                      <a16:colId xmlns:a16="http://schemas.microsoft.com/office/drawing/2014/main" val="2121726035"/>
                    </a:ext>
                  </a:extLst>
                </a:gridCol>
                <a:gridCol w="338648">
                  <a:extLst>
                    <a:ext uri="{9D8B030D-6E8A-4147-A177-3AD203B41FA5}">
                      <a16:colId xmlns:a16="http://schemas.microsoft.com/office/drawing/2014/main" val="1526114661"/>
                    </a:ext>
                  </a:extLst>
                </a:gridCol>
                <a:gridCol w="2925917">
                  <a:extLst>
                    <a:ext uri="{9D8B030D-6E8A-4147-A177-3AD203B41FA5}">
                      <a16:colId xmlns:a16="http://schemas.microsoft.com/office/drawing/2014/main" val="3889938932"/>
                    </a:ext>
                  </a:extLst>
                </a:gridCol>
                <a:gridCol w="412183">
                  <a:extLst>
                    <a:ext uri="{9D8B030D-6E8A-4147-A177-3AD203B41FA5}">
                      <a16:colId xmlns:a16="http://schemas.microsoft.com/office/drawing/2014/main" val="2913097239"/>
                    </a:ext>
                  </a:extLst>
                </a:gridCol>
                <a:gridCol w="2727082">
                  <a:extLst>
                    <a:ext uri="{9D8B030D-6E8A-4147-A177-3AD203B41FA5}">
                      <a16:colId xmlns:a16="http://schemas.microsoft.com/office/drawing/2014/main" val="2300828973"/>
                    </a:ext>
                  </a:extLst>
                </a:gridCol>
                <a:gridCol w="606663">
                  <a:extLst>
                    <a:ext uri="{9D8B030D-6E8A-4147-A177-3AD203B41FA5}">
                      <a16:colId xmlns:a16="http://schemas.microsoft.com/office/drawing/2014/main" val="570694375"/>
                    </a:ext>
                  </a:extLst>
                </a:gridCol>
              </a:tblGrid>
              <a:tr h="290057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Learning flow GROWING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307798"/>
                  </a:ext>
                </a:extLst>
              </a:tr>
              <a:tr h="3687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Professional development plan I  </a:t>
                      </a:r>
                      <a:endParaRPr lang="nl-BE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Professional development plan II and international project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Professional development plan III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1448"/>
                  </a:ext>
                </a:extLst>
              </a:tr>
              <a:tr h="3348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 field experience I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 field experience II and III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5+5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 field experience IV, V and VI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10+ 13+10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9962265"/>
                  </a:ext>
                </a:extLst>
              </a:tr>
              <a:tr h="388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­­­­Health care organization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Interdisciplinary collaboration and management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1677892"/>
                  </a:ext>
                </a:extLst>
              </a:tr>
              <a:tr h="290057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Learning flow THINKING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869273"/>
                  </a:ext>
                </a:extLst>
              </a:tr>
              <a:tr h="3348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Professional reasoning IA and IB</a:t>
                      </a:r>
                      <a:endParaRPr lang="nl-BE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3+3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Professional reasoning II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Professional reasoning III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5419645"/>
                  </a:ext>
                </a:extLst>
              </a:tr>
              <a:tr h="1674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Evidence Based Practice I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Evidence Based Practice II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Bachelor thesis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6411599"/>
                  </a:ext>
                </a:extLst>
              </a:tr>
              <a:tr h="290057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Learning flow ACTING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336788"/>
                  </a:ext>
                </a:extLst>
              </a:tr>
              <a:tr h="3786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Occupational therapeutic skills I and II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3+3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Physical and geriatric rehabilitation I and II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5+5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8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8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Assessment and treatment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8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127825"/>
                  </a:ext>
                </a:extLst>
              </a:tr>
              <a:tr h="3786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Methodical skills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Mental Health I and II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5+5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Prevention and occupational  </a:t>
                      </a:r>
                      <a:r>
                        <a:rPr lang="en-US" sz="8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cae</a:t>
                      </a:r>
                      <a:endParaRPr lang="nl-BE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8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2046509"/>
                  </a:ext>
                </a:extLst>
              </a:tr>
              <a:tr h="378673"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Developmental dysfunctions I and II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5+5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8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Occupational therapy advice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8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3698876"/>
                  </a:ext>
                </a:extLst>
              </a:tr>
              <a:tr h="378673">
                <a:tc gridSpan="2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8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Entrepreneural skills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8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2391327"/>
                  </a:ext>
                </a:extLst>
              </a:tr>
              <a:tr h="290057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­Learning flow KNOWING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633861"/>
                  </a:ext>
                </a:extLst>
              </a:tr>
              <a:tr h="1940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Psychology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rowSpan="5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476200"/>
                  </a:ext>
                </a:extLst>
              </a:tr>
              <a:tr h="184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Psycho pathology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744971"/>
                  </a:ext>
                </a:extLst>
              </a:tr>
              <a:tr h="1940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Psychomotor development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924625"/>
                  </a:ext>
                </a:extLst>
              </a:tr>
              <a:tr h="3348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Motion analysis I and II 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4+4 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253804"/>
                  </a:ext>
                </a:extLst>
              </a:tr>
              <a:tr h="3348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Anatomy and physiology I and II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4+4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Neuroscience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92756"/>
                  </a:ext>
                </a:extLst>
              </a:tr>
              <a:tr h="3348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Pathology I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Pathology II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Prepared for an internship outside of Europe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8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8454768"/>
                  </a:ext>
                </a:extLst>
              </a:tr>
              <a:tr h="184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Acting ethically and purposefully I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99" marR="3399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3005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937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Picture 4"/>
          <p:cNvPicPr/>
          <p:nvPr/>
        </p:nvPicPr>
        <p:blipFill>
          <a:blip r:embed="rId2"/>
          <a:stretch/>
        </p:blipFill>
        <p:spPr>
          <a:xfrm>
            <a:off x="1498800" y="180"/>
            <a:ext cx="9194400" cy="6857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8646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What</a:t>
            </a:r>
            <a:r>
              <a:rPr lang="nl-BE" dirty="0"/>
              <a:t> </a:t>
            </a:r>
            <a:r>
              <a:rPr lang="nl-BE" dirty="0" err="1"/>
              <a:t>can</a:t>
            </a:r>
            <a:r>
              <a:rPr lang="nl-BE" dirty="0"/>
              <a:t> we offer </a:t>
            </a:r>
            <a:r>
              <a:rPr lang="nl-BE" dirty="0" err="1"/>
              <a:t>incoming</a:t>
            </a:r>
            <a:r>
              <a:rPr lang="nl-BE" dirty="0"/>
              <a:t> </a:t>
            </a:r>
            <a:r>
              <a:rPr lang="nl-BE" dirty="0" err="1"/>
              <a:t>students</a:t>
            </a:r>
            <a:r>
              <a:rPr lang="nl-BE" dirty="0"/>
              <a:t>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922399"/>
              </p:ext>
            </p:extLst>
          </p:nvPr>
        </p:nvGraphicFramePr>
        <p:xfrm>
          <a:off x="773083" y="1097279"/>
          <a:ext cx="10715105" cy="4971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8334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2341" y="521222"/>
            <a:ext cx="5857275" cy="58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38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More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81948" y="1260765"/>
            <a:ext cx="8028852" cy="4525963"/>
          </a:xfrm>
        </p:spPr>
        <p:txBody>
          <a:bodyPr>
            <a:noAutofit/>
          </a:bodyPr>
          <a:lstStyle/>
          <a:p>
            <a:pPr marL="0" lvl="1" indent="0" algn="ctr">
              <a:buNone/>
            </a:pPr>
            <a:r>
              <a:rPr lang="en-GB" sz="2400" dirty="0" err="1">
                <a:latin typeface="+mj-lt"/>
                <a:ea typeface="Verdana" pitchFamily="34" charset="0"/>
                <a:cs typeface="Verdana" pitchFamily="34" charset="0"/>
              </a:rPr>
              <a:t>Odisee</a:t>
            </a:r>
            <a:endParaRPr lang="en-GB" sz="2400" dirty="0">
              <a:latin typeface="+mj-lt"/>
              <a:ea typeface="Verdana" pitchFamily="34" charset="0"/>
              <a:cs typeface="Verdana" pitchFamily="34" charset="0"/>
            </a:endParaRPr>
          </a:p>
          <a:p>
            <a:pPr marL="0" lvl="1" indent="0" algn="ctr">
              <a:buNone/>
            </a:pPr>
            <a:r>
              <a:rPr lang="nl-BE" sz="1200" dirty="0">
                <a:latin typeface="+mj-lt"/>
                <a:ea typeface="Verdana" pitchFamily="34" charset="0"/>
                <a:cs typeface="Verdana" pitchFamily="34" charset="0"/>
                <a:hlinkClick r:id="rId2"/>
              </a:rPr>
              <a:t>www.odisee.be/en </a:t>
            </a:r>
            <a:endParaRPr lang="nl-BE" sz="1200" dirty="0">
              <a:latin typeface="+mj-lt"/>
              <a:ea typeface="Verdana" pitchFamily="34" charset="0"/>
              <a:cs typeface="Verdana" pitchFamily="34" charset="0"/>
            </a:endParaRPr>
          </a:p>
          <a:p>
            <a:pPr marL="0" lvl="1" indent="0" algn="ctr">
              <a:buNone/>
            </a:pPr>
            <a:endParaRPr lang="en-GB" sz="1200" dirty="0">
              <a:latin typeface="+mj-lt"/>
              <a:ea typeface="Verdana" pitchFamily="34" charset="0"/>
              <a:cs typeface="Verdana" pitchFamily="34" charset="0"/>
            </a:endParaRPr>
          </a:p>
          <a:p>
            <a:pPr marL="0" lvl="1" indent="0" algn="ctr">
              <a:buNone/>
            </a:pPr>
            <a:r>
              <a:rPr lang="en-GB" sz="2400" dirty="0">
                <a:latin typeface="+mj-lt"/>
                <a:ea typeface="Verdana" pitchFamily="34" charset="0"/>
                <a:cs typeface="Verdana" pitchFamily="34" charset="0"/>
              </a:rPr>
              <a:t>Discover Belgium</a:t>
            </a:r>
          </a:p>
          <a:p>
            <a:pPr marL="0" lvl="1" indent="0" algn="ctr">
              <a:buNone/>
            </a:pPr>
            <a:r>
              <a:rPr lang="nl-BE" sz="1200" dirty="0">
                <a:latin typeface="+mj-lt"/>
                <a:ea typeface="Verdana" pitchFamily="34" charset="0"/>
                <a:cs typeface="Verdana" pitchFamily="34" charset="0"/>
                <a:hlinkClick r:id="rId3"/>
              </a:rPr>
              <a:t>www.belgium.be</a:t>
            </a:r>
            <a:endParaRPr lang="nl-BE" sz="1200" dirty="0">
              <a:latin typeface="+mj-lt"/>
              <a:ea typeface="Verdana" pitchFamily="34" charset="0"/>
              <a:cs typeface="Verdana" pitchFamily="34" charset="0"/>
            </a:endParaRPr>
          </a:p>
          <a:p>
            <a:pPr marL="0" lvl="1" indent="0" algn="ctr">
              <a:buNone/>
            </a:pPr>
            <a:endParaRPr lang="en-GB" sz="1200" dirty="0">
              <a:latin typeface="+mj-lt"/>
              <a:ea typeface="Verdana" pitchFamily="34" charset="0"/>
              <a:cs typeface="Verdana" pitchFamily="34" charset="0"/>
            </a:endParaRPr>
          </a:p>
          <a:p>
            <a:pPr marL="0" lvl="1" indent="0" algn="ctr">
              <a:buNone/>
            </a:pPr>
            <a:r>
              <a:rPr lang="en-GB" sz="2400" dirty="0">
                <a:latin typeface="+mj-lt"/>
                <a:ea typeface="Verdana" pitchFamily="34" charset="0"/>
                <a:cs typeface="Verdana" pitchFamily="34" charset="0"/>
              </a:rPr>
              <a:t>Discover Flanders</a:t>
            </a:r>
          </a:p>
          <a:p>
            <a:pPr marL="0" lvl="1" indent="0" algn="ctr">
              <a:buNone/>
            </a:pPr>
            <a:r>
              <a:rPr lang="nl-BE" sz="1200" dirty="0">
                <a:latin typeface="+mj-lt"/>
                <a:ea typeface="Verdana" pitchFamily="34" charset="0"/>
                <a:cs typeface="Verdana" pitchFamily="34" charset="0"/>
                <a:hlinkClick r:id="rId4"/>
              </a:rPr>
              <a:t>www.flanders.be</a:t>
            </a:r>
            <a:endParaRPr lang="nl-BE" sz="1200" dirty="0">
              <a:latin typeface="+mj-lt"/>
              <a:ea typeface="Verdana" pitchFamily="34" charset="0"/>
              <a:cs typeface="Verdana" pitchFamily="34" charset="0"/>
            </a:endParaRPr>
          </a:p>
          <a:p>
            <a:pPr marL="0" lvl="1" indent="0" algn="ctr">
              <a:buNone/>
            </a:pPr>
            <a:r>
              <a:rPr lang="nl-BE" sz="1200" dirty="0">
                <a:latin typeface="+mj-lt"/>
                <a:ea typeface="Verdana" pitchFamily="34" charset="0"/>
                <a:cs typeface="Verdana" pitchFamily="34" charset="0"/>
                <a:hlinkClick r:id="rId5"/>
              </a:rPr>
              <a:t>www.flanderstoday.eu</a:t>
            </a:r>
            <a:endParaRPr lang="nl-BE" sz="1200" dirty="0">
              <a:latin typeface="+mj-lt"/>
              <a:ea typeface="Verdana" pitchFamily="34" charset="0"/>
              <a:cs typeface="Verdana" pitchFamily="34" charset="0"/>
            </a:endParaRPr>
          </a:p>
          <a:p>
            <a:pPr marL="0" lvl="1" indent="0" algn="ctr">
              <a:buNone/>
            </a:pPr>
            <a:endParaRPr lang="en-GB" sz="1200" dirty="0">
              <a:latin typeface="+mj-lt"/>
              <a:ea typeface="Verdana" pitchFamily="34" charset="0"/>
              <a:cs typeface="Verdana" pitchFamily="34" charset="0"/>
            </a:endParaRPr>
          </a:p>
          <a:p>
            <a:pPr marL="0" lvl="1" indent="0" algn="ctr">
              <a:buNone/>
            </a:pPr>
            <a:r>
              <a:rPr lang="en-GB" sz="2400" dirty="0">
                <a:latin typeface="+mj-lt"/>
                <a:ea typeface="Verdana" pitchFamily="34" charset="0"/>
                <a:cs typeface="Verdana" pitchFamily="34" charset="0"/>
              </a:rPr>
              <a:t>Higher Education in Flanders</a:t>
            </a:r>
          </a:p>
          <a:p>
            <a:pPr marL="0" lvl="1" indent="0" algn="ctr">
              <a:buNone/>
            </a:pPr>
            <a:r>
              <a:rPr lang="nl-BE" sz="1200" dirty="0">
                <a:latin typeface="+mj-lt"/>
                <a:ea typeface="Verdana" pitchFamily="34" charset="0"/>
                <a:cs typeface="Verdana" pitchFamily="34" charset="0"/>
                <a:hlinkClick r:id="rId6"/>
              </a:rPr>
              <a:t>www.studyinflanders.be</a:t>
            </a:r>
            <a:endParaRPr lang="nl-BE" sz="1200" dirty="0">
              <a:latin typeface="+mj-lt"/>
              <a:ea typeface="Verdana" pitchFamily="34" charset="0"/>
              <a:cs typeface="Verdana" pitchFamily="34" charset="0"/>
            </a:endParaRPr>
          </a:p>
          <a:p>
            <a:pPr marL="0" lvl="1" indent="0" algn="ctr">
              <a:buNone/>
            </a:pPr>
            <a:r>
              <a:rPr lang="en-GB" sz="1200" dirty="0">
                <a:latin typeface="+mj-lt"/>
                <a:ea typeface="Verdana" pitchFamily="34" charset="0"/>
                <a:cs typeface="Verdana" pitchFamily="34" charset="0"/>
                <a:hlinkClick r:id="rId7"/>
              </a:rPr>
              <a:t>www.highereducation.be/home</a:t>
            </a:r>
            <a:endParaRPr lang="en-GB" sz="1200" dirty="0">
              <a:latin typeface="+mj-lt"/>
              <a:ea typeface="Verdana" pitchFamily="34" charset="0"/>
              <a:cs typeface="Verdana" pitchFamily="34" charset="0"/>
            </a:endParaRPr>
          </a:p>
          <a:p>
            <a:pPr marL="0" lvl="1" indent="0" algn="ctr">
              <a:buNone/>
            </a:pPr>
            <a:endParaRPr lang="en-GB" sz="1200" dirty="0">
              <a:latin typeface="+mj-lt"/>
              <a:ea typeface="Verdana" pitchFamily="34" charset="0"/>
              <a:cs typeface="Verdana" pitchFamily="34" charset="0"/>
            </a:endParaRPr>
          </a:p>
          <a:p>
            <a:pPr marL="0" lvl="1" indent="0" algn="ctr">
              <a:buNone/>
            </a:pPr>
            <a:r>
              <a:rPr lang="en-GB" sz="2400" dirty="0">
                <a:latin typeface="+mj-lt"/>
                <a:ea typeface="Verdana" pitchFamily="34" charset="0"/>
                <a:cs typeface="Verdana" pitchFamily="34" charset="0"/>
              </a:rPr>
              <a:t>Association KU Leuven</a:t>
            </a:r>
          </a:p>
          <a:p>
            <a:pPr marL="0" lvl="1" indent="0" algn="ctr">
              <a:buNone/>
            </a:pPr>
            <a:r>
              <a:rPr lang="nl-BE" sz="1200" dirty="0">
                <a:latin typeface="+mj-lt"/>
                <a:ea typeface="Verdana" pitchFamily="34" charset="0"/>
                <a:cs typeface="Verdana" pitchFamily="34" charset="0"/>
                <a:hlinkClick r:id="rId8"/>
              </a:rPr>
              <a:t>associatie.kuleuven.be/eng</a:t>
            </a:r>
            <a:endParaRPr lang="nl-BE" sz="1200" dirty="0">
              <a:latin typeface="+mj-lt"/>
              <a:ea typeface="Verdana" pitchFamily="34" charset="0"/>
              <a:cs typeface="Verdana" pitchFamily="34" charset="0"/>
            </a:endParaRPr>
          </a:p>
          <a:p>
            <a:endParaRPr lang="nl-BE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0023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EEAFBD-B5B8-4F85-98E4-19C38B628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Where</a:t>
            </a:r>
            <a:r>
              <a:rPr lang="nl-BE" dirty="0"/>
              <a:t> is </a:t>
            </a:r>
            <a:r>
              <a:rPr lang="nl-BE" dirty="0" err="1"/>
              <a:t>Odisee</a:t>
            </a:r>
            <a:r>
              <a:rPr lang="nl-BE" dirty="0"/>
              <a:t> </a:t>
            </a:r>
            <a:r>
              <a:rPr lang="nl-BE" dirty="0" err="1"/>
              <a:t>located</a:t>
            </a:r>
            <a:r>
              <a:rPr lang="nl-BE" dirty="0"/>
              <a:t>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5E6300B-AC24-4FB2-A05D-06BE756835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BELGIUM – FLANDERS – BRUSSELS 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BC75DC7-FD2B-4961-80F5-1A77FF877D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/>
              <a:t>1. </a:t>
            </a:r>
          </a:p>
        </p:txBody>
      </p:sp>
    </p:spTree>
    <p:extLst>
      <p:ext uri="{BB962C8B-B14F-4D97-AF65-F5344CB8AC3E}">
        <p14:creationId xmlns:p14="http://schemas.microsoft.com/office/powerpoint/2010/main" val="1864876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World Map Watercolou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" t="19306" r="1164" b="16345"/>
          <a:stretch/>
        </p:blipFill>
        <p:spPr bwMode="auto">
          <a:xfrm>
            <a:off x="1867178" y="1615155"/>
            <a:ext cx="7191363" cy="4739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75255" y="474945"/>
            <a:ext cx="89662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163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Belgium …  	… at the heart of the world</a:t>
            </a:r>
          </a:p>
          <a:p>
            <a:r>
              <a:rPr lang="en-US" dirty="0"/>
              <a:t>		… at the heart of Europe</a:t>
            </a:r>
          </a:p>
          <a:p>
            <a:r>
              <a:rPr lang="en-US" dirty="0"/>
              <a:t>								</a:t>
            </a:r>
          </a:p>
        </p:txBody>
      </p:sp>
      <p:sp>
        <p:nvSpPr>
          <p:cNvPr id="10" name="Oval 18"/>
          <p:cNvSpPr/>
          <p:nvPr/>
        </p:nvSpPr>
        <p:spPr>
          <a:xfrm>
            <a:off x="4942469" y="2408241"/>
            <a:ext cx="659370" cy="659370"/>
          </a:xfrm>
          <a:prstGeom prst="ellipse">
            <a:avLst/>
          </a:prstGeom>
          <a:noFill/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16957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5F132B-C9CE-4FCE-923D-CCAFB92AB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Belgium	 is divided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					How Belgium is governed</a:t>
            </a:r>
          </a:p>
        </p:txBody>
      </p:sp>
      <p:pic>
        <p:nvPicPr>
          <p:cNvPr id="9" name="Picture 2" descr="http://www.eupedia.com/images/content/Belgium_Regions.gif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" t="2028" r="528" b="1698"/>
          <a:stretch/>
        </p:blipFill>
        <p:spPr bwMode="auto">
          <a:xfrm>
            <a:off x="396000" y="1133864"/>
            <a:ext cx="4320844" cy="356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3"/>
          <p:cNvGrpSpPr/>
          <p:nvPr/>
        </p:nvGrpSpPr>
        <p:grpSpPr>
          <a:xfrm>
            <a:off x="5555991" y="2655277"/>
            <a:ext cx="6041826" cy="3149280"/>
            <a:chOff x="5074179" y="1532996"/>
            <a:chExt cx="3794125" cy="2327280"/>
          </a:xfrm>
        </p:grpSpPr>
        <p:grpSp>
          <p:nvGrpSpPr>
            <p:cNvPr id="11" name="Group 8"/>
            <p:cNvGrpSpPr>
              <a:grpSpLocks/>
            </p:cNvGrpSpPr>
            <p:nvPr/>
          </p:nvGrpSpPr>
          <p:grpSpPr bwMode="auto">
            <a:xfrm>
              <a:off x="5145616" y="1532996"/>
              <a:ext cx="3663950" cy="1138237"/>
              <a:chOff x="-14" y="2213"/>
              <a:chExt cx="2308" cy="717"/>
            </a:xfrm>
          </p:grpSpPr>
          <p:sp>
            <p:nvSpPr>
              <p:cNvPr id="32" name="Text Box 9"/>
              <p:cNvSpPr txBox="1">
                <a:spLocks noChangeArrowheads="1"/>
              </p:cNvSpPr>
              <p:nvPr/>
            </p:nvSpPr>
            <p:spPr bwMode="invGray">
              <a:xfrm>
                <a:off x="-14" y="2307"/>
                <a:ext cx="606" cy="262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lang="en-US" sz="105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rbel" panose="020B0503020204020204" pitchFamily="34" charset="0"/>
                  </a:rPr>
                  <a:t>Flemish Region</a:t>
                </a:r>
              </a:p>
            </p:txBody>
          </p:sp>
          <p:sp>
            <p:nvSpPr>
              <p:cNvPr id="33" name="Text Box 10"/>
              <p:cNvSpPr txBox="1">
                <a:spLocks noChangeArrowheads="1"/>
              </p:cNvSpPr>
              <p:nvPr/>
            </p:nvSpPr>
            <p:spPr bwMode="invGray">
              <a:xfrm>
                <a:off x="1438" y="2424"/>
                <a:ext cx="856" cy="262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lang="en-US" sz="105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rbel" panose="020B0503020204020204" pitchFamily="34" charset="0"/>
                  </a:rPr>
                  <a:t>Flemish </a:t>
                </a:r>
              </a:p>
              <a:p>
                <a:pPr algn="ctr" eaLnBrk="0" hangingPunct="0"/>
                <a:r>
                  <a:rPr lang="en-US" sz="105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rbel" panose="020B0503020204020204" pitchFamily="34" charset="0"/>
                  </a:rPr>
                  <a:t>Community</a:t>
                </a:r>
              </a:p>
            </p:txBody>
          </p:sp>
          <p:sp>
            <p:nvSpPr>
              <p:cNvPr id="34" name="AutoShape 11"/>
              <p:cNvSpPr>
                <a:spLocks/>
              </p:cNvSpPr>
              <p:nvPr/>
            </p:nvSpPr>
            <p:spPr bwMode="auto">
              <a:xfrm>
                <a:off x="556" y="2213"/>
                <a:ext cx="47" cy="452"/>
              </a:xfrm>
              <a:prstGeom prst="leftBrace">
                <a:avLst>
                  <a:gd name="adj1" fmla="val 80142"/>
                  <a:gd name="adj2" fmla="val 50000"/>
                </a:avLst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nl-BE" sz="1050">
                  <a:latin typeface="Corbel" panose="020B0503020204020204" pitchFamily="34" charset="0"/>
                </a:endParaRPr>
              </a:p>
            </p:txBody>
          </p:sp>
          <p:sp>
            <p:nvSpPr>
              <p:cNvPr id="35" name="AutoShape 12"/>
              <p:cNvSpPr>
                <a:spLocks/>
              </p:cNvSpPr>
              <p:nvPr/>
            </p:nvSpPr>
            <p:spPr bwMode="auto">
              <a:xfrm>
                <a:off x="1617" y="2213"/>
                <a:ext cx="47" cy="717"/>
              </a:xfrm>
              <a:prstGeom prst="rightBrace">
                <a:avLst>
                  <a:gd name="adj1" fmla="val 127128"/>
                  <a:gd name="adj2" fmla="val 50000"/>
                </a:avLst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nl-BE" sz="1050">
                  <a:latin typeface="Corbel" panose="020B0503020204020204" pitchFamily="34" charset="0"/>
                </a:endParaRPr>
              </a:p>
            </p:txBody>
          </p:sp>
        </p:grpSp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6140979" y="1532997"/>
              <a:ext cx="1543050" cy="2265363"/>
              <a:chOff x="624" y="2213"/>
              <a:chExt cx="972" cy="1427"/>
            </a:xfrm>
          </p:grpSpPr>
          <p:grpSp>
            <p:nvGrpSpPr>
              <p:cNvPr id="23" name="Group 14"/>
              <p:cNvGrpSpPr>
                <a:grpSpLocks/>
              </p:cNvGrpSpPr>
              <p:nvPr/>
            </p:nvGrpSpPr>
            <p:grpSpPr bwMode="auto">
              <a:xfrm>
                <a:off x="626" y="2213"/>
                <a:ext cx="970" cy="1427"/>
                <a:chOff x="626" y="2213"/>
                <a:chExt cx="970" cy="1427"/>
              </a:xfrm>
            </p:grpSpPr>
            <p:sp>
              <p:nvSpPr>
                <p:cNvPr id="25" name="Rectangle 15"/>
                <p:cNvSpPr>
                  <a:spLocks noChangeArrowheads="1"/>
                </p:cNvSpPr>
                <p:nvPr/>
              </p:nvSpPr>
              <p:spPr bwMode="gray">
                <a:xfrm>
                  <a:off x="630" y="3000"/>
                  <a:ext cx="966" cy="459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nl-BE" sz="1050"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27" name="Rectangle 17"/>
                <p:cNvSpPr>
                  <a:spLocks noChangeArrowheads="1"/>
                </p:cNvSpPr>
                <p:nvPr/>
              </p:nvSpPr>
              <p:spPr bwMode="gray">
                <a:xfrm>
                  <a:off x="630" y="2213"/>
                  <a:ext cx="966" cy="459"/>
                </a:xfrm>
                <a:prstGeom prst="rect">
                  <a:avLst/>
                </a:prstGeom>
                <a:solidFill>
                  <a:srgbClr val="00639C"/>
                </a:solidFill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nl-BE" sz="1050" dirty="0"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28" name="Rectangle 18"/>
                <p:cNvSpPr>
                  <a:spLocks noChangeArrowheads="1"/>
                </p:cNvSpPr>
                <p:nvPr/>
              </p:nvSpPr>
              <p:spPr bwMode="gray">
                <a:xfrm>
                  <a:off x="630" y="2731"/>
                  <a:ext cx="966" cy="210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nl-BE" sz="1050"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29" name="Text Box 19"/>
                <p:cNvSpPr txBox="1">
                  <a:spLocks noChangeArrowheads="1"/>
                </p:cNvSpPr>
                <p:nvPr/>
              </p:nvSpPr>
              <p:spPr bwMode="gray">
                <a:xfrm>
                  <a:off x="632" y="3522"/>
                  <a:ext cx="964" cy="118"/>
                </a:xfrm>
                <a:prstGeom prst="rect">
                  <a:avLst/>
                </a:prstGeom>
                <a:solidFill>
                  <a:schemeClr val="accent1"/>
                </a:solidFill>
                <a:ln w="38100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anchor="ctr">
                  <a:spAutoFit/>
                </a:bodyPr>
                <a:lstStyle/>
                <a:p>
                  <a:pPr algn="ctr" eaLnBrk="0" hangingPunct="0"/>
                  <a:r>
                    <a:rPr lang="en-US" sz="1050" dirty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rbel" panose="020B0503020204020204" pitchFamily="34" charset="0"/>
                    </a:rPr>
                    <a:t>German speaking</a:t>
                  </a:r>
                </a:p>
              </p:txBody>
            </p:sp>
            <p:sp>
              <p:nvSpPr>
                <p:cNvPr id="30" name="Text Box 20"/>
                <p:cNvSpPr txBox="1">
                  <a:spLocks noChangeArrowheads="1"/>
                </p:cNvSpPr>
                <p:nvPr/>
              </p:nvSpPr>
              <p:spPr bwMode="gray">
                <a:xfrm>
                  <a:off x="626" y="3162"/>
                  <a:ext cx="970" cy="118"/>
                </a:xfrm>
                <a:prstGeom prst="rect">
                  <a:avLst/>
                </a:prstGeom>
                <a:noFill/>
                <a:ln w="38100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anchor="ctr">
                  <a:spAutoFit/>
                </a:bodyPr>
                <a:lstStyle/>
                <a:p>
                  <a:pPr algn="ctr" eaLnBrk="0" hangingPunct="0"/>
                  <a:r>
                    <a:rPr lang="en-US" sz="1050" dirty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rbel" panose="020B0503020204020204" pitchFamily="34" charset="0"/>
                    </a:rPr>
                    <a:t>French speaking</a:t>
                  </a:r>
                </a:p>
              </p:txBody>
            </p:sp>
            <p:sp>
              <p:nvSpPr>
                <p:cNvPr id="31" name="Text Box 21"/>
                <p:cNvSpPr txBox="1">
                  <a:spLocks noChangeArrowheads="1"/>
                </p:cNvSpPr>
                <p:nvPr/>
              </p:nvSpPr>
              <p:spPr bwMode="gray">
                <a:xfrm>
                  <a:off x="652" y="2379"/>
                  <a:ext cx="910" cy="118"/>
                </a:xfrm>
                <a:prstGeom prst="rect">
                  <a:avLst/>
                </a:prstGeom>
                <a:noFill/>
                <a:ln w="38100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algn="ctr" eaLnBrk="0" hangingPunct="0"/>
                  <a:r>
                    <a:rPr lang="en-US" sz="1050" dirty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rbel" panose="020B0503020204020204" pitchFamily="34" charset="0"/>
                    </a:rPr>
                    <a:t>Flemish speaking</a:t>
                  </a:r>
                </a:p>
              </p:txBody>
            </p:sp>
          </p:grpSp>
          <p:sp>
            <p:nvSpPr>
              <p:cNvPr id="24" name="Text Box 22"/>
              <p:cNvSpPr txBox="1">
                <a:spLocks noChangeArrowheads="1"/>
              </p:cNvSpPr>
              <p:nvPr/>
            </p:nvSpPr>
            <p:spPr bwMode="gray">
              <a:xfrm>
                <a:off x="624" y="2761"/>
                <a:ext cx="972" cy="118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 algn="ctr" eaLnBrk="0" hangingPunct="0"/>
                <a:r>
                  <a:rPr lang="en-US" sz="105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rbel" panose="020B0503020204020204" pitchFamily="34" charset="0"/>
                  </a:rPr>
                  <a:t>Bilingual</a:t>
                </a:r>
              </a:p>
            </p:txBody>
          </p:sp>
        </p:grpSp>
        <p:grpSp>
          <p:nvGrpSpPr>
            <p:cNvPr id="13" name="Group 23"/>
            <p:cNvGrpSpPr>
              <a:grpSpLocks/>
            </p:cNvGrpSpPr>
            <p:nvPr/>
          </p:nvGrpSpPr>
          <p:grpSpPr bwMode="auto">
            <a:xfrm>
              <a:off x="5131328" y="2325162"/>
              <a:ext cx="3736976" cy="1535114"/>
              <a:chOff x="-23" y="2735"/>
              <a:chExt cx="2354" cy="967"/>
            </a:xfrm>
          </p:grpSpPr>
          <p:sp>
            <p:nvSpPr>
              <p:cNvPr id="17" name="Text Box 24"/>
              <p:cNvSpPr txBox="1">
                <a:spLocks noChangeArrowheads="1"/>
              </p:cNvSpPr>
              <p:nvPr/>
            </p:nvSpPr>
            <p:spPr bwMode="invGray">
              <a:xfrm>
                <a:off x="1475" y="3440"/>
                <a:ext cx="856" cy="262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lang="en-US" sz="105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rbel" panose="020B0503020204020204" pitchFamily="34" charset="0"/>
                  </a:rPr>
                  <a:t>German </a:t>
                </a:r>
              </a:p>
              <a:p>
                <a:pPr algn="ctr" eaLnBrk="0" hangingPunct="0"/>
                <a:r>
                  <a:rPr lang="en-US" sz="105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rbel" panose="020B0503020204020204" pitchFamily="34" charset="0"/>
                  </a:rPr>
                  <a:t>Community</a:t>
                </a:r>
              </a:p>
            </p:txBody>
          </p:sp>
          <p:sp>
            <p:nvSpPr>
              <p:cNvPr id="18" name="Text Box 25"/>
              <p:cNvSpPr txBox="1">
                <a:spLocks noChangeArrowheads="1"/>
              </p:cNvSpPr>
              <p:nvPr/>
            </p:nvSpPr>
            <p:spPr bwMode="invGray">
              <a:xfrm>
                <a:off x="1475" y="2956"/>
                <a:ext cx="856" cy="262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lang="en-US" sz="105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rbel" panose="020B0503020204020204" pitchFamily="34" charset="0"/>
                  </a:rPr>
                  <a:t>French </a:t>
                </a:r>
              </a:p>
              <a:p>
                <a:pPr algn="ctr" eaLnBrk="0" hangingPunct="0"/>
                <a:r>
                  <a:rPr lang="en-US" sz="105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rbel" panose="020B0503020204020204" pitchFamily="34" charset="0"/>
                  </a:rPr>
                  <a:t>Community</a:t>
                </a:r>
              </a:p>
            </p:txBody>
          </p:sp>
          <p:sp>
            <p:nvSpPr>
              <p:cNvPr id="19" name="Text Box 26"/>
              <p:cNvSpPr txBox="1">
                <a:spLocks noChangeArrowheads="1"/>
              </p:cNvSpPr>
              <p:nvPr/>
            </p:nvSpPr>
            <p:spPr bwMode="invGray">
              <a:xfrm>
                <a:off x="-23" y="3205"/>
                <a:ext cx="606" cy="262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lang="en-US" sz="105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rbel" panose="020B0503020204020204" pitchFamily="34" charset="0"/>
                  </a:rPr>
                  <a:t>Walloon Region</a:t>
                </a:r>
              </a:p>
            </p:txBody>
          </p:sp>
          <p:sp>
            <p:nvSpPr>
              <p:cNvPr id="20" name="AutoShape 27"/>
              <p:cNvSpPr>
                <a:spLocks/>
              </p:cNvSpPr>
              <p:nvPr/>
            </p:nvSpPr>
            <p:spPr bwMode="auto">
              <a:xfrm>
                <a:off x="541" y="3000"/>
                <a:ext cx="48" cy="672"/>
              </a:xfrm>
              <a:prstGeom prst="leftBrace">
                <a:avLst>
                  <a:gd name="adj1" fmla="val 104167"/>
                  <a:gd name="adj2" fmla="val 50000"/>
                </a:avLst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nl-BE" sz="1050">
                  <a:latin typeface="Corbel" panose="020B0503020204020204" pitchFamily="34" charset="0"/>
                </a:endParaRPr>
              </a:p>
            </p:txBody>
          </p:sp>
          <p:sp>
            <p:nvSpPr>
              <p:cNvPr id="21" name="AutoShape 28"/>
              <p:cNvSpPr>
                <a:spLocks/>
              </p:cNvSpPr>
              <p:nvPr/>
            </p:nvSpPr>
            <p:spPr bwMode="auto">
              <a:xfrm>
                <a:off x="1617" y="3536"/>
                <a:ext cx="47" cy="125"/>
              </a:xfrm>
              <a:prstGeom prst="rightBrace">
                <a:avLst>
                  <a:gd name="adj1" fmla="val 22163"/>
                  <a:gd name="adj2" fmla="val 50000"/>
                </a:avLst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nl-BE" sz="1050">
                  <a:latin typeface="Corbel" panose="020B0503020204020204" pitchFamily="34" charset="0"/>
                </a:endParaRPr>
              </a:p>
            </p:txBody>
          </p:sp>
          <p:sp>
            <p:nvSpPr>
              <p:cNvPr id="22" name="AutoShape 29"/>
              <p:cNvSpPr>
                <a:spLocks/>
              </p:cNvSpPr>
              <p:nvPr/>
            </p:nvSpPr>
            <p:spPr bwMode="auto">
              <a:xfrm>
                <a:off x="1617" y="2735"/>
                <a:ext cx="102" cy="747"/>
              </a:xfrm>
              <a:prstGeom prst="rightBrace">
                <a:avLst>
                  <a:gd name="adj1" fmla="val 54318"/>
                  <a:gd name="adj2" fmla="val 50000"/>
                </a:avLst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nl-BE" sz="1050">
                  <a:latin typeface="Corbel" panose="020B0503020204020204" pitchFamily="34" charset="0"/>
                </a:endParaRPr>
              </a:p>
            </p:txBody>
          </p:sp>
        </p:grpSp>
        <p:grpSp>
          <p:nvGrpSpPr>
            <p:cNvPr id="14" name="Group 30"/>
            <p:cNvGrpSpPr>
              <a:grpSpLocks/>
            </p:cNvGrpSpPr>
            <p:nvPr/>
          </p:nvGrpSpPr>
          <p:grpSpPr bwMode="auto">
            <a:xfrm>
              <a:off x="5074179" y="2352146"/>
              <a:ext cx="1050925" cy="330200"/>
              <a:chOff x="-14" y="2720"/>
              <a:chExt cx="617" cy="208"/>
            </a:xfrm>
          </p:grpSpPr>
          <p:sp>
            <p:nvSpPr>
              <p:cNvPr id="15" name="Text Box 31"/>
              <p:cNvSpPr txBox="1">
                <a:spLocks noChangeArrowheads="1"/>
              </p:cNvSpPr>
              <p:nvPr/>
            </p:nvSpPr>
            <p:spPr bwMode="invGray">
              <a:xfrm>
                <a:off x="-14" y="2727"/>
                <a:ext cx="606" cy="201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>
                  <a:lnSpc>
                    <a:spcPct val="70000"/>
                  </a:lnSpc>
                </a:pPr>
                <a:r>
                  <a:rPr lang="en-US" sz="105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rbel" panose="020B0503020204020204" pitchFamily="34" charset="0"/>
                  </a:rPr>
                  <a:t>Brussels Capital Region</a:t>
                </a:r>
              </a:p>
            </p:txBody>
          </p:sp>
          <p:sp>
            <p:nvSpPr>
              <p:cNvPr id="16" name="AutoShape 32"/>
              <p:cNvSpPr>
                <a:spLocks/>
              </p:cNvSpPr>
              <p:nvPr/>
            </p:nvSpPr>
            <p:spPr bwMode="auto">
              <a:xfrm>
                <a:off x="556" y="2720"/>
                <a:ext cx="47" cy="202"/>
              </a:xfrm>
              <a:prstGeom prst="leftBrace">
                <a:avLst>
                  <a:gd name="adj1" fmla="val 35816"/>
                  <a:gd name="adj2" fmla="val 50000"/>
                </a:avLst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nl-BE" sz="1050">
                  <a:latin typeface="Corbel" panose="020B05030202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31974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al 15"/>
          <p:cNvSpPr/>
          <p:nvPr/>
        </p:nvSpPr>
        <p:spPr>
          <a:xfrm>
            <a:off x="7668079" y="2151347"/>
            <a:ext cx="2896100" cy="28961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086" t="348" r="-19038" b="-348"/>
            </a:stretch>
          </a:blipFill>
        </p:spPr>
        <p:txBody>
          <a:bodyPr wrap="square" lIns="0" tIns="0" rIns="0" bIns="0" rtlCol="0" anchor="ctr">
            <a:spAutoFit/>
          </a:bodyPr>
          <a:lstStyle/>
          <a:p>
            <a:pPr algn="l"/>
            <a:endParaRPr lang="nl-BE" sz="1600" b="1" dirty="0" err="1">
              <a:latin typeface="+mj-lt"/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FB1B0BD8-F93A-4BF4-A993-D83C55F44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What</a:t>
            </a:r>
            <a:r>
              <a:rPr lang="nl-BE" dirty="0"/>
              <a:t> Belgium is </a:t>
            </a:r>
            <a:r>
              <a:rPr lang="nl-BE" dirty="0" err="1"/>
              <a:t>famous</a:t>
            </a:r>
            <a:r>
              <a:rPr lang="nl-BE" dirty="0"/>
              <a:t> </a:t>
            </a:r>
            <a:r>
              <a:rPr lang="nl-BE" dirty="0" err="1"/>
              <a:t>for</a:t>
            </a:r>
            <a:endParaRPr lang="nl-BE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7CE0CBF9-801C-4318-9E05-F0482B12D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711" y="1498497"/>
            <a:ext cx="6272803" cy="3090532"/>
          </a:xfrm>
        </p:spPr>
        <p:txBody>
          <a:bodyPr/>
          <a:lstStyle/>
          <a:p>
            <a:pPr lvl="1"/>
            <a:r>
              <a:rPr lang="nl-BE" dirty="0" err="1"/>
              <a:t>Amazing</a:t>
            </a:r>
            <a:r>
              <a:rPr lang="nl-BE" dirty="0"/>
              <a:t> </a:t>
            </a:r>
            <a:r>
              <a:rPr lang="nl-BE" dirty="0" err="1"/>
              <a:t>gastronomy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also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best fries, </a:t>
            </a:r>
            <a:r>
              <a:rPr lang="nl-BE" dirty="0" err="1"/>
              <a:t>chocolates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beers</a:t>
            </a:r>
            <a:endParaRPr lang="nl-BE" dirty="0"/>
          </a:p>
        </p:txBody>
      </p:sp>
      <p:sp>
        <p:nvSpPr>
          <p:cNvPr id="6" name="Ovaal 5"/>
          <p:cNvSpPr/>
          <p:nvPr/>
        </p:nvSpPr>
        <p:spPr>
          <a:xfrm>
            <a:off x="9257989" y="-263459"/>
            <a:ext cx="3307222" cy="330722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 anchor="ctr">
            <a:spAutoFit/>
          </a:bodyPr>
          <a:lstStyle/>
          <a:p>
            <a:pPr algn="l"/>
            <a:endParaRPr lang="nl-BE" sz="1600" b="1" dirty="0" err="1">
              <a:latin typeface="+mj-lt"/>
            </a:endParaRPr>
          </a:p>
        </p:txBody>
      </p:sp>
      <p:sp>
        <p:nvSpPr>
          <p:cNvPr id="13" name="Ovaal 12"/>
          <p:cNvSpPr/>
          <p:nvPr/>
        </p:nvSpPr>
        <p:spPr>
          <a:xfrm>
            <a:off x="9955201" y="2581952"/>
            <a:ext cx="2522087" cy="2522087"/>
          </a:xfrm>
          <a:prstGeom prst="ellipse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 anchor="ctr">
            <a:spAutoFit/>
          </a:bodyPr>
          <a:lstStyle/>
          <a:p>
            <a:pPr algn="l"/>
            <a:endParaRPr lang="nl-BE" sz="1600" b="1" dirty="0" err="1">
              <a:latin typeface="+mj-lt"/>
            </a:endParaRPr>
          </a:p>
        </p:txBody>
      </p:sp>
      <p:sp>
        <p:nvSpPr>
          <p:cNvPr id="15" name="Tijdelijke aanduiding voor inhoud 7">
            <a:extLst>
              <a:ext uri="{FF2B5EF4-FFF2-40B4-BE49-F238E27FC236}">
                <a16:creationId xmlns:a16="http://schemas.microsoft.com/office/drawing/2014/main" id="{7CE0CBF9-801C-4318-9E05-F0482B12DD60}"/>
              </a:ext>
            </a:extLst>
          </p:cNvPr>
          <p:cNvSpPr txBox="1">
            <a:spLocks/>
          </p:cNvSpPr>
          <p:nvPr/>
        </p:nvSpPr>
        <p:spPr>
          <a:xfrm>
            <a:off x="608273" y="5266143"/>
            <a:ext cx="5775544" cy="10367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180000" algn="l" defTabSz="1436688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1" indent="0">
              <a:buNone/>
            </a:pPr>
            <a:r>
              <a:rPr lang="nl-BE" i="1" dirty="0" err="1"/>
              <a:t>And</a:t>
            </a:r>
            <a:r>
              <a:rPr lang="nl-BE" i="1" dirty="0"/>
              <a:t> </a:t>
            </a:r>
            <a:r>
              <a:rPr lang="nl-BE" i="1" dirty="0" err="1"/>
              <a:t>did</a:t>
            </a:r>
            <a:r>
              <a:rPr lang="nl-BE" i="1" dirty="0"/>
              <a:t> we </a:t>
            </a:r>
            <a:r>
              <a:rPr lang="nl-BE" i="1" dirty="0" err="1"/>
              <a:t>mention</a:t>
            </a:r>
            <a:r>
              <a:rPr lang="nl-BE" i="1" dirty="0"/>
              <a:t> </a:t>
            </a:r>
            <a:r>
              <a:rPr lang="nl-BE" i="1" dirty="0" err="1"/>
              <a:t>Belgian</a:t>
            </a:r>
            <a:r>
              <a:rPr lang="nl-BE" i="1" dirty="0"/>
              <a:t> </a:t>
            </a:r>
            <a:r>
              <a:rPr lang="nl-BE" i="1" dirty="0" err="1"/>
              <a:t>beers</a:t>
            </a:r>
            <a:r>
              <a:rPr lang="nl-BE" i="1" dirty="0"/>
              <a:t>?</a:t>
            </a:r>
          </a:p>
        </p:txBody>
      </p:sp>
      <p:sp>
        <p:nvSpPr>
          <p:cNvPr id="17" name="Tijdelijke aanduiding voor inhoud 7">
            <a:extLst>
              <a:ext uri="{FF2B5EF4-FFF2-40B4-BE49-F238E27FC236}">
                <a16:creationId xmlns:a16="http://schemas.microsoft.com/office/drawing/2014/main" id="{7CE0CBF9-801C-4318-9E05-F0482B12DD60}"/>
              </a:ext>
            </a:extLst>
          </p:cNvPr>
          <p:cNvSpPr txBox="1">
            <a:spLocks/>
          </p:cNvSpPr>
          <p:nvPr/>
        </p:nvSpPr>
        <p:spPr>
          <a:xfrm>
            <a:off x="550711" y="2407267"/>
            <a:ext cx="6272803" cy="30905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180000" algn="l" defTabSz="1436688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nl-BE" dirty="0" err="1"/>
              <a:t>Astonishing</a:t>
            </a:r>
            <a:r>
              <a:rPr lang="nl-BE" dirty="0"/>
              <a:t> </a:t>
            </a:r>
            <a:r>
              <a:rPr lang="nl-BE" dirty="0" err="1"/>
              <a:t>Cultural</a:t>
            </a:r>
            <a:r>
              <a:rPr lang="nl-BE" dirty="0"/>
              <a:t> </a:t>
            </a:r>
            <a:r>
              <a:rPr lang="nl-BE" dirty="0" err="1"/>
              <a:t>Cities</a:t>
            </a:r>
            <a:r>
              <a:rPr lang="nl-BE" dirty="0"/>
              <a:t>, </a:t>
            </a:r>
            <a:r>
              <a:rPr lang="nl-BE" dirty="0" err="1"/>
              <a:t>such</a:t>
            </a:r>
            <a:r>
              <a:rPr lang="nl-BE" dirty="0"/>
              <a:t> as Brussels, </a:t>
            </a:r>
            <a:r>
              <a:rPr lang="nl-BE" dirty="0" err="1"/>
              <a:t>Bruges</a:t>
            </a:r>
            <a:r>
              <a:rPr lang="nl-BE" dirty="0"/>
              <a:t>, </a:t>
            </a:r>
            <a:r>
              <a:rPr lang="nl-BE" dirty="0" err="1"/>
              <a:t>Ghent</a:t>
            </a:r>
            <a:r>
              <a:rPr lang="nl-BE" dirty="0"/>
              <a:t>, </a:t>
            </a:r>
            <a:r>
              <a:rPr lang="nl-BE" dirty="0" err="1"/>
              <a:t>Antwerp</a:t>
            </a:r>
            <a:r>
              <a:rPr lang="nl-BE" dirty="0"/>
              <a:t>…</a:t>
            </a:r>
          </a:p>
        </p:txBody>
      </p:sp>
      <p:sp>
        <p:nvSpPr>
          <p:cNvPr id="18" name="Tijdelijke aanduiding voor inhoud 7">
            <a:extLst>
              <a:ext uri="{FF2B5EF4-FFF2-40B4-BE49-F238E27FC236}">
                <a16:creationId xmlns:a16="http://schemas.microsoft.com/office/drawing/2014/main" id="{7CE0CBF9-801C-4318-9E05-F0482B12DD60}"/>
              </a:ext>
            </a:extLst>
          </p:cNvPr>
          <p:cNvSpPr txBox="1">
            <a:spLocks/>
          </p:cNvSpPr>
          <p:nvPr/>
        </p:nvSpPr>
        <p:spPr>
          <a:xfrm>
            <a:off x="550710" y="3321666"/>
            <a:ext cx="6272803" cy="30905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180000" algn="l" defTabSz="1436688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nl-BE" dirty="0"/>
              <a:t>Green </a:t>
            </a:r>
            <a:r>
              <a:rPr lang="nl-BE" dirty="0" err="1"/>
              <a:t>regions</a:t>
            </a:r>
            <a:r>
              <a:rPr lang="nl-BE" dirty="0"/>
              <a:t> </a:t>
            </a:r>
            <a:r>
              <a:rPr lang="nl-BE" dirty="0" err="1"/>
              <a:t>reaching</a:t>
            </a:r>
            <a:r>
              <a:rPr lang="nl-BE" dirty="0"/>
              <a:t> </a:t>
            </a:r>
            <a:r>
              <a:rPr lang="nl-BE" dirty="0" err="1"/>
              <a:t>from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coastline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Ardennes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lots</a:t>
            </a:r>
            <a:r>
              <a:rPr lang="nl-BE" dirty="0"/>
              <a:t> more in </a:t>
            </a:r>
            <a:r>
              <a:rPr lang="nl-BE" dirty="0" err="1"/>
              <a:t>between</a:t>
            </a:r>
            <a:endParaRPr lang="nl-BE" dirty="0"/>
          </a:p>
          <a:p>
            <a:pPr lvl="1"/>
            <a:endParaRPr lang="nl-BE" dirty="0"/>
          </a:p>
        </p:txBody>
      </p:sp>
      <p:sp>
        <p:nvSpPr>
          <p:cNvPr id="21" name="Ovaal 20"/>
          <p:cNvSpPr/>
          <p:nvPr/>
        </p:nvSpPr>
        <p:spPr>
          <a:xfrm>
            <a:off x="9277039" y="-194723"/>
            <a:ext cx="3307222" cy="3307222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152" t="338" r="-7986" b="-1128"/>
            </a:stretch>
          </a:blipFill>
        </p:spPr>
        <p:txBody>
          <a:bodyPr wrap="square" lIns="0" tIns="0" rIns="0" bIns="0" rtlCol="0" anchor="ctr">
            <a:spAutoFit/>
          </a:bodyPr>
          <a:lstStyle/>
          <a:p>
            <a:pPr algn="l"/>
            <a:endParaRPr lang="nl-BE" sz="1600" b="1" dirty="0" err="1">
              <a:latin typeface="+mj-lt"/>
            </a:endParaRPr>
          </a:p>
        </p:txBody>
      </p:sp>
      <p:sp>
        <p:nvSpPr>
          <p:cNvPr id="19" name="Ovaal 18"/>
          <p:cNvSpPr/>
          <p:nvPr/>
        </p:nvSpPr>
        <p:spPr>
          <a:xfrm>
            <a:off x="6542347" y="-97607"/>
            <a:ext cx="3307222" cy="3307222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835" t="265" r="-5648" b="-265"/>
            </a:stretch>
          </a:blipFill>
        </p:spPr>
        <p:txBody>
          <a:bodyPr wrap="square" lIns="0" tIns="0" rIns="0" bIns="0" rtlCol="0" anchor="ctr">
            <a:spAutoFit/>
          </a:bodyPr>
          <a:lstStyle/>
          <a:p>
            <a:pPr algn="l"/>
            <a:endParaRPr lang="nl-BE" sz="1600" b="1" dirty="0" err="1">
              <a:latin typeface="+mj-lt"/>
            </a:endParaRPr>
          </a:p>
        </p:txBody>
      </p:sp>
      <p:sp>
        <p:nvSpPr>
          <p:cNvPr id="20" name="Ovaal 19"/>
          <p:cNvSpPr/>
          <p:nvPr/>
        </p:nvSpPr>
        <p:spPr>
          <a:xfrm>
            <a:off x="9257989" y="2273795"/>
            <a:ext cx="3307222" cy="3307222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883" t="-490" r="-7972" b="490"/>
            </a:stretch>
          </a:blipFill>
        </p:spPr>
        <p:txBody>
          <a:bodyPr wrap="square" lIns="0" tIns="0" rIns="0" bIns="0" rtlCol="0" anchor="ctr">
            <a:spAutoFit/>
          </a:bodyPr>
          <a:lstStyle/>
          <a:p>
            <a:pPr algn="l"/>
            <a:endParaRPr lang="nl-BE" sz="1600" b="1" dirty="0" err="1">
              <a:latin typeface="+mj-lt"/>
            </a:endParaRPr>
          </a:p>
        </p:txBody>
      </p:sp>
      <p:sp>
        <p:nvSpPr>
          <p:cNvPr id="22" name="Ovaal 21"/>
          <p:cNvSpPr/>
          <p:nvPr/>
        </p:nvSpPr>
        <p:spPr>
          <a:xfrm>
            <a:off x="6691785" y="2763969"/>
            <a:ext cx="3307222" cy="3307222"/>
          </a:xfrm>
          <a:prstGeom prst="ellips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686" t="-56" r="-14089" b="-266"/>
            </a:stretch>
          </a:blipFill>
        </p:spPr>
        <p:txBody>
          <a:bodyPr wrap="square" lIns="0" tIns="0" rIns="0" bIns="0" rtlCol="0" anchor="ctr">
            <a:spAutoFit/>
          </a:bodyPr>
          <a:lstStyle/>
          <a:p>
            <a:pPr algn="l"/>
            <a:endParaRPr lang="nl-BE" sz="1600" b="1" dirty="0" err="1">
              <a:latin typeface="+mj-lt"/>
            </a:endParaRPr>
          </a:p>
        </p:txBody>
      </p:sp>
      <p:sp>
        <p:nvSpPr>
          <p:cNvPr id="23" name="Ovaal 22"/>
          <p:cNvSpPr/>
          <p:nvPr/>
        </p:nvSpPr>
        <p:spPr>
          <a:xfrm>
            <a:off x="9085245" y="-294235"/>
            <a:ext cx="3307222" cy="3307222"/>
          </a:xfrm>
          <a:prstGeom prst="ellipse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530" t="-958" r="-11166" b="-1063"/>
            </a:stretch>
          </a:blipFill>
        </p:spPr>
        <p:txBody>
          <a:bodyPr wrap="square" lIns="0" tIns="0" rIns="0" bIns="0" rtlCol="0" anchor="ctr">
            <a:spAutoFit/>
          </a:bodyPr>
          <a:lstStyle/>
          <a:p>
            <a:pPr algn="l"/>
            <a:endParaRPr lang="nl-BE" sz="1600" b="1" dirty="0" err="1">
              <a:latin typeface="+mj-lt"/>
            </a:endParaRPr>
          </a:p>
        </p:txBody>
      </p:sp>
      <p:sp>
        <p:nvSpPr>
          <p:cNvPr id="24" name="Ovaal 23"/>
          <p:cNvSpPr/>
          <p:nvPr/>
        </p:nvSpPr>
        <p:spPr>
          <a:xfrm>
            <a:off x="6315655" y="4143425"/>
            <a:ext cx="3267795" cy="3267795"/>
          </a:xfrm>
          <a:prstGeom prst="ellipse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673" t="247" r="-16034" b="-247"/>
            </a:stretch>
          </a:blipFill>
        </p:spPr>
        <p:txBody>
          <a:bodyPr wrap="square" lIns="0" tIns="0" rIns="0" bIns="0" rtlCol="0" anchor="ctr">
            <a:spAutoFit/>
          </a:bodyPr>
          <a:lstStyle/>
          <a:p>
            <a:pPr algn="l"/>
            <a:endParaRPr lang="nl-BE" sz="1600" b="1" dirty="0" err="1">
              <a:latin typeface="+mj-lt"/>
            </a:endParaRPr>
          </a:p>
        </p:txBody>
      </p:sp>
      <p:sp>
        <p:nvSpPr>
          <p:cNvPr id="25" name="Ovaal 24"/>
          <p:cNvSpPr/>
          <p:nvPr/>
        </p:nvSpPr>
        <p:spPr>
          <a:xfrm>
            <a:off x="9264599" y="2512877"/>
            <a:ext cx="3266500" cy="3266500"/>
          </a:xfrm>
          <a:prstGeom prst="ellipse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158" t="246" r="-34286" b="-246"/>
            </a:stretch>
          </a:blipFill>
        </p:spPr>
        <p:txBody>
          <a:bodyPr wrap="square" lIns="0" tIns="0" rIns="0" bIns="0" rtlCol="0" anchor="ctr">
            <a:spAutoFit/>
          </a:bodyPr>
          <a:lstStyle/>
          <a:p>
            <a:pPr algn="l"/>
            <a:endParaRPr lang="nl-BE" sz="1600" b="1" dirty="0" err="1">
              <a:latin typeface="+mj-lt"/>
            </a:endParaRPr>
          </a:p>
        </p:txBody>
      </p:sp>
      <p:sp>
        <p:nvSpPr>
          <p:cNvPr id="26" name="Ovaal 25"/>
          <p:cNvSpPr/>
          <p:nvPr/>
        </p:nvSpPr>
        <p:spPr>
          <a:xfrm>
            <a:off x="6777271" y="-332076"/>
            <a:ext cx="2828867" cy="2828867"/>
          </a:xfrm>
          <a:prstGeom prst="ellipse">
            <a:avLst/>
          </a:prstGeom>
          <a:blipFill dpi="0" rotWithShape="1"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956" t="282" r="-31628" b="-282"/>
            </a:stretch>
          </a:blipFill>
        </p:spPr>
        <p:txBody>
          <a:bodyPr wrap="square" lIns="0" tIns="0" rIns="0" bIns="0" rtlCol="0" anchor="ctr">
            <a:spAutoFit/>
          </a:bodyPr>
          <a:lstStyle/>
          <a:p>
            <a:pPr algn="l"/>
            <a:endParaRPr lang="nl-BE" sz="1600" b="1" dirty="0" err="1">
              <a:latin typeface="+mj-lt"/>
            </a:endParaRPr>
          </a:p>
        </p:txBody>
      </p:sp>
      <p:sp>
        <p:nvSpPr>
          <p:cNvPr id="27" name="Ovaal 26"/>
          <p:cNvSpPr/>
          <p:nvPr/>
        </p:nvSpPr>
        <p:spPr>
          <a:xfrm>
            <a:off x="6962795" y="1838938"/>
            <a:ext cx="2970667" cy="2878825"/>
          </a:xfrm>
          <a:prstGeom prst="ellipse">
            <a:avLst/>
          </a:prstGeom>
          <a:blipFill dpi="0" rotWithShape="1"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3425" t="336" r="-10751" b="-336"/>
            </a:stretch>
          </a:blipFill>
        </p:spPr>
        <p:txBody>
          <a:bodyPr wrap="square" lIns="0" tIns="0" rIns="0" bIns="0" rtlCol="0" anchor="ctr">
            <a:spAutoFit/>
          </a:bodyPr>
          <a:lstStyle/>
          <a:p>
            <a:pPr algn="l"/>
            <a:endParaRPr lang="nl-BE" sz="1600" b="1" dirty="0" err="1">
              <a:latin typeface="+mj-lt"/>
            </a:endParaRPr>
          </a:p>
        </p:txBody>
      </p:sp>
      <p:sp>
        <p:nvSpPr>
          <p:cNvPr id="14" name="Ovaal 13"/>
          <p:cNvSpPr/>
          <p:nvPr/>
        </p:nvSpPr>
        <p:spPr>
          <a:xfrm>
            <a:off x="6691785" y="162141"/>
            <a:ext cx="5732468" cy="5732468"/>
          </a:xfrm>
          <a:prstGeom prst="ellipse">
            <a:avLst/>
          </a:prstGeom>
          <a:blipFill dpi="0"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7405" t="-201" r="-31452" b="-1599"/>
            </a:stretch>
          </a:blipFill>
        </p:spPr>
        <p:txBody>
          <a:bodyPr wrap="square" lIns="0" tIns="0" rIns="0" bIns="0" rtlCol="0" anchor="ctr">
            <a:spAutoFit/>
          </a:bodyPr>
          <a:lstStyle/>
          <a:p>
            <a:pPr algn="l"/>
            <a:endParaRPr lang="nl-BE" sz="1600" b="1" dirty="0" err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2244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8" grpId="0" uiExpand="1" build="p"/>
      <p:bldP spid="6" grpId="0" animBg="1"/>
      <p:bldP spid="6" grpId="1" animBg="1"/>
      <p:bldP spid="13" grpId="0" animBg="1"/>
      <p:bldP spid="15" grpId="0"/>
      <p:bldP spid="17" grpId="0"/>
      <p:bldP spid="18" grpId="0"/>
      <p:bldP spid="21" grpId="0" animBg="1"/>
      <p:bldP spid="21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4" grpId="0" animBg="1"/>
      <p:bldP spid="25" grpId="0" animBg="1"/>
      <p:bldP spid="26" grpId="0" animBg="1"/>
      <p:bldP spid="27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 on Belgium and Flanders</a:t>
            </a:r>
          </a:p>
        </p:txBody>
      </p:sp>
      <p:graphicFrame>
        <p:nvGraphicFramePr>
          <p:cNvPr id="7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856007"/>
              </p:ext>
            </p:extLst>
          </p:nvPr>
        </p:nvGraphicFramePr>
        <p:xfrm>
          <a:off x="1660653" y="1645399"/>
          <a:ext cx="7067320" cy="3922187"/>
        </p:xfrm>
        <a:graphic>
          <a:graphicData uri="http://schemas.openxmlformats.org/drawingml/2006/table">
            <a:tbl>
              <a:tblPr firstRow="1" firstCol="1" bandRow="1">
                <a:effectLst/>
                <a:tableStyleId>{3C2FFA5D-87B4-456A-9821-1D502468CF0F}</a:tableStyleId>
              </a:tblPr>
              <a:tblGrid>
                <a:gridCol w="2127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1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7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nl-BE" sz="100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5428" marR="65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BELGIUM</a:t>
                      </a:r>
                      <a:endParaRPr lang="nl-BE" sz="100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5428" marR="65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FLANDERS</a:t>
                      </a:r>
                      <a:endParaRPr lang="nl-BE" sz="100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5428" marR="6542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noProof="0" dirty="0"/>
                        <a:t> </a:t>
                      </a:r>
                      <a:endParaRPr lang="en-GB" sz="1000" b="0" kern="1200" noProof="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orbel" panose="020B050302020402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5428" marR="65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noProof="0" dirty="0"/>
                        <a:t> </a:t>
                      </a:r>
                      <a:endParaRPr lang="en-GB" sz="1000" b="0" kern="1200" noProof="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orbel" panose="020B050302020402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5428" marR="65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kern="1200" noProof="0" dirty="0"/>
                        <a:t>Northern part of Belgium</a:t>
                      </a:r>
                      <a:endParaRPr lang="en-GB" sz="1000" b="0" kern="1200" noProof="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orbel" panose="020B050302020402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5428" marR="6542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noProof="0" dirty="0"/>
                        <a:t> </a:t>
                      </a:r>
                      <a:endParaRPr lang="en-GB" sz="1000" b="0" kern="1200" noProof="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orbel" panose="020B050302020402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5428" marR="65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noProof="0" dirty="0"/>
                        <a:t> </a:t>
                      </a:r>
                      <a:endParaRPr lang="en-GB" sz="1000" b="0" kern="1200" noProof="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orbel" panose="020B050302020402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5428" marR="65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noProof="0" dirty="0"/>
                        <a:t>Federated entity of Belgium</a:t>
                      </a:r>
                      <a:endParaRPr lang="en-GB" sz="1000" b="0" kern="1200" noProof="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orbel" panose="020B050302020402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5428" marR="6542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noProof="0" dirty="0"/>
                        <a:t>Capital</a:t>
                      </a:r>
                      <a:endParaRPr lang="en-GB" sz="1000" b="0" kern="1200" noProof="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orbel" panose="020B050302020402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5428" marR="6542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noProof="0" dirty="0"/>
                        <a:t>Brussels (50°51′N 4°21′E)</a:t>
                      </a:r>
                      <a:endParaRPr lang="en-GB" sz="1000" b="0" kern="1200" noProof="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orbel" panose="020B050302020402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5428" marR="65428" marT="0" marB="0" anchor="ctr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0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noProof="0"/>
                        <a:t>Official languages</a:t>
                      </a:r>
                      <a:endParaRPr lang="en-GB" sz="1000" b="0" kern="1200" noProof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orbel" panose="020B050302020402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5428" marR="65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noProof="0" dirty="0"/>
                        <a:t>Dutch, French, German</a:t>
                      </a:r>
                      <a:endParaRPr lang="en-GB" sz="1000" b="0" kern="1200" noProof="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orbel" panose="020B050302020402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5428" marR="65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noProof="0" dirty="0"/>
                        <a:t>Dutch</a:t>
                      </a:r>
                      <a:endParaRPr lang="en-GB" sz="1000" b="0" kern="1200" noProof="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orbel" panose="020B050302020402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5428" marR="6542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noProof="0" dirty="0"/>
                        <a:t>Government</a:t>
                      </a:r>
                      <a:endParaRPr lang="en-GB" sz="1000" b="0" kern="1200" noProof="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orbel" panose="020B050302020402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5428" marR="65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noProof="0" dirty="0"/>
                        <a:t>Federal parliamentary</a:t>
                      </a:r>
                      <a:endParaRPr lang="en-GB" sz="1000" b="0" kern="1200" noProof="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orbel" panose="020B050302020402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5428" marR="65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noProof="0" dirty="0"/>
                        <a:t>Regional parliamentary</a:t>
                      </a:r>
                      <a:endParaRPr lang="en-GB" sz="1000" b="0" kern="1200" noProof="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orbel" panose="020B050302020402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5428" marR="6542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noProof="0"/>
                        <a:t> </a:t>
                      </a:r>
                      <a:endParaRPr lang="en-GB" sz="1000" b="0" kern="1200" noProof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orbel" panose="020B050302020402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5428" marR="6542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noProof="0" dirty="0"/>
                        <a:t>constitutional monarchy</a:t>
                      </a:r>
                      <a:endParaRPr lang="en-GB" sz="1000" b="0" kern="1200" noProof="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orbel" panose="020B050302020402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5428" marR="65428" marT="0" marB="0" anchor="ctr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noProof="0"/>
                        <a:t>King</a:t>
                      </a:r>
                      <a:endParaRPr lang="en-GB" sz="1000" b="0" kern="1200" noProof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orbel" panose="020B050302020402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5428" marR="6542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noProof="0" dirty="0"/>
                        <a:t>Philip I</a:t>
                      </a:r>
                      <a:endParaRPr lang="en-GB" sz="1000" b="0" kern="1200" noProof="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orbel" panose="020B050302020402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5428" marR="65428" marT="0" marB="0" anchor="ctr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6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noProof="0"/>
                        <a:t>Prime Minister</a:t>
                      </a:r>
                      <a:endParaRPr lang="en-GB" sz="1000" b="0" kern="1200" noProof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orbel" panose="020B050302020402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5428" marR="65428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Alexander De </a:t>
                      </a:r>
                      <a:r>
                        <a:rPr lang="en-GB" sz="100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Croo</a:t>
                      </a:r>
                      <a:endParaRPr lang="en-GB" sz="10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428" marR="65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noProof="0" dirty="0"/>
                        <a:t>Jan </a:t>
                      </a:r>
                      <a:r>
                        <a:rPr lang="en-GB" sz="1000" kern="1200" noProof="0" dirty="0" err="1"/>
                        <a:t>Jambon</a:t>
                      </a:r>
                      <a:endParaRPr lang="en-GB" sz="1000" b="0" kern="1200" noProof="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orbel" panose="020B050302020402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5428" marR="65428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noProof="0"/>
                        <a:t>Area</a:t>
                      </a:r>
                      <a:endParaRPr lang="en-GB" sz="1000" b="0" kern="1200" noProof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orbel" panose="020B050302020402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5428" marR="65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noProof="0" dirty="0"/>
                        <a:t>30,528 km² [11,787 </a:t>
                      </a:r>
                      <a:r>
                        <a:rPr lang="en-GB" sz="1000" kern="1200" noProof="0" dirty="0" err="1"/>
                        <a:t>sq</a:t>
                      </a:r>
                      <a:r>
                        <a:rPr lang="en-GB" sz="1000" kern="1200" noProof="0" dirty="0"/>
                        <a:t> mi]</a:t>
                      </a:r>
                      <a:endParaRPr lang="en-GB" sz="1000" b="0" kern="1200" noProof="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orbel" panose="020B050302020402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5428" marR="65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noProof="0" dirty="0"/>
                        <a:t>13,522 km² (5,221 </a:t>
                      </a:r>
                      <a:r>
                        <a:rPr lang="en-GB" sz="1000" kern="1200" noProof="0" dirty="0" err="1"/>
                        <a:t>sq</a:t>
                      </a:r>
                      <a:r>
                        <a:rPr lang="en-GB" sz="1000" kern="1200" noProof="0" dirty="0"/>
                        <a:t> mi)</a:t>
                      </a:r>
                      <a:endParaRPr lang="en-GB" sz="1000" b="0" kern="1200" noProof="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orbel" panose="020B050302020402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5428" marR="65428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noProof="0"/>
                        <a:t>Population</a:t>
                      </a:r>
                      <a:endParaRPr lang="en-GB" sz="1000" b="0" kern="1200" noProof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orbel" panose="020B050302020402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5428" marR="65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noProof="0" dirty="0"/>
                        <a:t>11,007,020</a:t>
                      </a:r>
                      <a:endParaRPr lang="en-GB" sz="1000" b="0" kern="1200" noProof="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orbel" panose="020B050302020402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5428" marR="65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noProof="0" dirty="0"/>
                        <a:t>6,161,600</a:t>
                      </a:r>
                      <a:endParaRPr lang="en-GB" sz="1000" b="0" kern="1200" noProof="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orbel" panose="020B050302020402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5428" marR="65428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noProof="0"/>
                        <a:t>Density</a:t>
                      </a:r>
                      <a:endParaRPr lang="en-GB" sz="1000" b="0" kern="1200" noProof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orbel" panose="020B050302020402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5428" marR="65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noProof="0" dirty="0"/>
                        <a:t>354.7 / km² [918.6/</a:t>
                      </a:r>
                      <a:r>
                        <a:rPr lang="en-GB" sz="1000" kern="1200" noProof="0" dirty="0" err="1"/>
                        <a:t>sq</a:t>
                      </a:r>
                      <a:r>
                        <a:rPr lang="en-GB" sz="1000" kern="1200" noProof="0" dirty="0"/>
                        <a:t> mi]</a:t>
                      </a:r>
                      <a:endParaRPr lang="en-GB" sz="1000" b="0" kern="1200" noProof="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orbel" panose="020B050302020402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5428" marR="65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noProof="0" dirty="0"/>
                        <a:t>456/km² (1,180/</a:t>
                      </a:r>
                      <a:r>
                        <a:rPr lang="en-GB" sz="1000" kern="1200" noProof="0" dirty="0" err="1"/>
                        <a:t>sq</a:t>
                      </a:r>
                      <a:r>
                        <a:rPr lang="en-GB" sz="1000" kern="1200" noProof="0" dirty="0"/>
                        <a:t> mi)</a:t>
                      </a:r>
                      <a:endParaRPr lang="en-GB" sz="1000" b="0" kern="1200" noProof="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orbel" panose="020B050302020402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5428" marR="65428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71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noProof="0"/>
                        <a:t>GDP (per capita)</a:t>
                      </a:r>
                      <a:endParaRPr lang="en-GB" sz="1000" b="0" kern="1200" noProof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orbel" panose="020B050302020402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5428" marR="65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noProof="0"/>
                        <a:t>$36,834</a:t>
                      </a:r>
                      <a:endParaRPr lang="en-GB" sz="1000" b="0" kern="1200" noProof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orbel" panose="020B050302020402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5428" marR="654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noProof="0" dirty="0"/>
                        <a:t> $40,969</a:t>
                      </a:r>
                      <a:endParaRPr lang="en-GB" sz="1000" b="0" kern="1200" noProof="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orbel" panose="020B050302020402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5428" marR="65428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30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noProof="0"/>
                        <a:t>Currency</a:t>
                      </a:r>
                      <a:endParaRPr lang="en-GB" sz="1000" b="0" kern="1200" noProof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orbel" panose="020B050302020402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5428" marR="6542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noProof="0" dirty="0"/>
                        <a:t>Euro (€) (EUR)</a:t>
                      </a:r>
                      <a:endParaRPr lang="en-GB" sz="1000" b="0" kern="1200" noProof="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orbel" panose="020B050302020402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5428" marR="65428" marT="0" marB="0" anchor="ctr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65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noProof="0"/>
                        <a:t>Time zone</a:t>
                      </a:r>
                      <a:endParaRPr lang="en-GB" sz="1000" b="0" kern="1200" noProof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orbel" panose="020B050302020402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5428" marR="6542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noProof="0" dirty="0"/>
                        <a:t>CET (UTC+1)</a:t>
                      </a:r>
                      <a:endParaRPr lang="en-GB" sz="1000" b="0" kern="1200" noProof="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orbel" panose="020B050302020402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5428" marR="65428" marT="0" marB="0" anchor="ctr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80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noProof="0" dirty="0"/>
                        <a:t>          Driving	</a:t>
                      </a:r>
                      <a:endParaRPr lang="en-GB" sz="1000" b="0" kern="1200" noProof="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orbel" panose="020B050302020402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5428" marR="6542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noProof="0" dirty="0"/>
                        <a:t>on the right</a:t>
                      </a:r>
                      <a:endParaRPr lang="en-GB" sz="1000" b="0" kern="1200" noProof="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orbel" panose="020B050302020402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5428" marR="65428" marT="0" marB="0" anchor="ctr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9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noProof="0"/>
                        <a:t>ISO code</a:t>
                      </a:r>
                      <a:endParaRPr lang="en-GB" sz="1000" b="0" kern="1200" noProof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orbel" panose="020B050302020402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5428" marR="6542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noProof="0" dirty="0"/>
                        <a:t>BE</a:t>
                      </a:r>
                      <a:endParaRPr lang="en-GB" sz="1000" b="0" kern="1200" noProof="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orbel" panose="020B050302020402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5428" marR="65428" marT="0" marB="0" anchor="ctr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5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noProof="0"/>
                        <a:t>Internet TLD</a:t>
                      </a:r>
                      <a:endParaRPr lang="en-GB" sz="1000" b="0" kern="1200" noProof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orbel" panose="020B050302020402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5428" marR="6542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noProof="0" dirty="0"/>
                        <a:t>.be</a:t>
                      </a:r>
                      <a:endParaRPr lang="en-GB" sz="1000" b="0" kern="1200" noProof="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orbel" panose="020B050302020402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5428" marR="65428" marT="0" marB="0" anchor="ctr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5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noProof="0" dirty="0"/>
                        <a:t>Calling code</a:t>
                      </a:r>
                      <a:endParaRPr lang="en-GB" sz="1000" b="0" kern="1200" noProof="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orbel" panose="020B050302020402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5428" marR="6542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noProof="0" dirty="0"/>
                        <a:t>+ 32</a:t>
                      </a:r>
                      <a:endParaRPr lang="en-GB" sz="1000" b="0" kern="1200" noProof="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orbel" panose="020B050302020402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5428" marR="65428" marT="0" marB="0" anchor="ctr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011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EEAFBD-B5B8-4F85-98E4-19C38B628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4829" y="2502850"/>
            <a:ext cx="7759257" cy="1429415"/>
          </a:xfrm>
        </p:spPr>
        <p:txBody>
          <a:bodyPr/>
          <a:lstStyle/>
          <a:p>
            <a:r>
              <a:rPr lang="en-US" dirty="0"/>
              <a:t>Education in Flanders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BC75DC7-FD2B-4961-80F5-1A77FF877D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/>
              <a:t>2. </a:t>
            </a:r>
          </a:p>
        </p:txBody>
      </p:sp>
    </p:spTree>
    <p:extLst>
      <p:ext uri="{BB962C8B-B14F-4D97-AF65-F5344CB8AC3E}">
        <p14:creationId xmlns:p14="http://schemas.microsoft.com/office/powerpoint/2010/main" val="409627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5F132B-C9CE-4FCE-923D-CCAFB92AB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the educational system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				</a:t>
            </a:r>
          </a:p>
        </p:txBody>
      </p:sp>
      <p:graphicFrame>
        <p:nvGraphicFramePr>
          <p:cNvPr id="36" name="Group 5">
            <a:extLst>
              <a:ext uri="{FF2B5EF4-FFF2-40B4-BE49-F238E27FC236}">
                <a16:creationId xmlns:a16="http://schemas.microsoft.com/office/drawing/2014/main" id="{80F05F3C-2336-40D4-A290-CF7BC476ED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2156727"/>
              </p:ext>
            </p:extLst>
          </p:nvPr>
        </p:nvGraphicFramePr>
        <p:xfrm>
          <a:off x="2682032" y="2078711"/>
          <a:ext cx="6400800" cy="2710574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9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noProof="0" dirty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preschool education</a:t>
                      </a:r>
                      <a:endParaRPr kumimoji="0" lang="en-GB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noProof="0" dirty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age: 2.5 till 5</a:t>
                      </a:r>
                      <a:endParaRPr kumimoji="0" lang="en-GB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73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noProof="0" dirty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primary education</a:t>
                      </a:r>
                      <a:endParaRPr kumimoji="0" lang="en-GB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noProof="0" dirty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age: 6 till 12</a:t>
                      </a:r>
                      <a:endParaRPr kumimoji="0" lang="en-GB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9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noProof="0" dirty="0" err="1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secundary</a:t>
                      </a:r>
                      <a:r>
                        <a:rPr kumimoji="0" lang="en-GB" sz="2000" u="none" strike="noStrike" cap="none" normalizeH="0" baseline="0" noProof="0" dirty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 education</a:t>
                      </a:r>
                      <a:endParaRPr kumimoji="0" lang="en-GB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noProof="0" dirty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age: 12 till 18</a:t>
                      </a:r>
                      <a:endParaRPr kumimoji="0" lang="en-GB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46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noProof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higher education</a:t>
                      </a:r>
                      <a:endParaRPr kumimoji="0" lang="en-GB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noProof="0" dirty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start: age 18</a:t>
                      </a:r>
                      <a:endParaRPr kumimoji="0" lang="en-GB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467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noProof="0" dirty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 and different forms of adult education</a:t>
                      </a:r>
                      <a:endParaRPr kumimoji="0" lang="en-GB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917857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disee_2">
      <a:dk1>
        <a:srgbClr val="1F416B"/>
      </a:dk1>
      <a:lt1>
        <a:srgbClr val="FFFFFF"/>
      </a:lt1>
      <a:dk2>
        <a:srgbClr val="181716"/>
      </a:dk2>
      <a:lt2>
        <a:srgbClr val="E7E6E6"/>
      </a:lt2>
      <a:accent1>
        <a:srgbClr val="00639C"/>
      </a:accent1>
      <a:accent2>
        <a:srgbClr val="E73F16"/>
      </a:accent2>
      <a:accent3>
        <a:srgbClr val="3CB497"/>
      </a:accent3>
      <a:accent4>
        <a:srgbClr val="D3DDF2"/>
      </a:accent4>
      <a:accent5>
        <a:srgbClr val="A3E1D2"/>
      </a:accent5>
      <a:accent6>
        <a:srgbClr val="96280E"/>
      </a:accent6>
      <a:hlink>
        <a:srgbClr val="0563C1"/>
      </a:hlink>
      <a:folHlink>
        <a:srgbClr val="954F72"/>
      </a:folHlink>
    </a:clrScheme>
    <a:fontScheme name="Odisee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</a:spPr>
      <a:bodyPr wrap="square" lIns="0" tIns="0" rIns="0" bIns="0" rtlCol="0" anchor="ctr">
        <a:spAutoFit/>
      </a:bodyPr>
      <a:lstStyle>
        <a:defPPr algn="l">
          <a:defRPr sz="1600" b="1" dirty="0" err="1">
            <a:latin typeface="+mj-l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disee_Powerpoint_template.pptx" id="{A2044999-29D4-4749-A080-CA6C2C1C4634}" vid="{A8662D16-2ABF-470B-B256-F3ACD5B28758}"/>
    </a:ext>
  </a:extLst>
</a:theme>
</file>

<file path=ppt/theme/theme2.xml><?xml version="1.0" encoding="utf-8"?>
<a:theme xmlns:a="http://schemas.openxmlformats.org/drawingml/2006/main" name="1_Kantoorthema">
  <a:themeElements>
    <a:clrScheme name="Odisee_2">
      <a:dk1>
        <a:srgbClr val="1F416B"/>
      </a:dk1>
      <a:lt1>
        <a:srgbClr val="FFFFFF"/>
      </a:lt1>
      <a:dk2>
        <a:srgbClr val="181716"/>
      </a:dk2>
      <a:lt2>
        <a:srgbClr val="E7E6E6"/>
      </a:lt2>
      <a:accent1>
        <a:srgbClr val="00639C"/>
      </a:accent1>
      <a:accent2>
        <a:srgbClr val="E73F16"/>
      </a:accent2>
      <a:accent3>
        <a:srgbClr val="3CB497"/>
      </a:accent3>
      <a:accent4>
        <a:srgbClr val="D3DDF2"/>
      </a:accent4>
      <a:accent5>
        <a:srgbClr val="A3E1D2"/>
      </a:accent5>
      <a:accent6>
        <a:srgbClr val="96280E"/>
      </a:accent6>
      <a:hlink>
        <a:srgbClr val="0563C1"/>
      </a:hlink>
      <a:folHlink>
        <a:srgbClr val="954F72"/>
      </a:folHlink>
    </a:clrScheme>
    <a:fontScheme name="Odisee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</a:spPr>
      <a:bodyPr wrap="square" lIns="0" tIns="0" rIns="0" bIns="0" rtlCol="0" anchor="ctr">
        <a:spAutoFit/>
      </a:bodyPr>
      <a:lstStyle>
        <a:defPPr algn="l">
          <a:defRPr sz="1600" b="1" dirty="0" err="1">
            <a:latin typeface="+mj-l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disee_Powerpoint_template.pptx" id="{A2044999-29D4-4749-A080-CA6C2C1C4634}" vid="{A8662D16-2ABF-470B-B256-F3ACD5B28758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Odisee Powerpoint template</Template>
  <TotalTime>478</TotalTime>
  <Words>1010</Words>
  <Application>Microsoft Office PowerPoint</Application>
  <PresentationFormat>Breedbeeld</PresentationFormat>
  <Paragraphs>336</Paragraphs>
  <Slides>24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Corbel</vt:lpstr>
      <vt:lpstr>Kantoorthema</vt:lpstr>
      <vt:lpstr>1_Kantoorthema</vt:lpstr>
      <vt:lpstr>PowerPoint-presentatie</vt:lpstr>
      <vt:lpstr>Odisee in good company</vt:lpstr>
      <vt:lpstr>Where is Odisee located?</vt:lpstr>
      <vt:lpstr>PowerPoint-presentatie</vt:lpstr>
      <vt:lpstr>How Belgium  is divided            How Belgium is governed</vt:lpstr>
      <vt:lpstr>What Belgium is famous for</vt:lpstr>
      <vt:lpstr>Facts on Belgium and Flanders</vt:lpstr>
      <vt:lpstr>Education in Flanders</vt:lpstr>
      <vt:lpstr>Structure of the educational system            </vt:lpstr>
      <vt:lpstr>Organisation of  Higher Education in Flanders             </vt:lpstr>
      <vt:lpstr>What does Odisee have to offer? </vt:lpstr>
      <vt:lpstr>Odisee locations</vt:lpstr>
      <vt:lpstr>PowerPoint-presentatie</vt:lpstr>
      <vt:lpstr>PowerPoint-presentatie</vt:lpstr>
      <vt:lpstr>PowerPoint-presentatie</vt:lpstr>
      <vt:lpstr>Occupational Therapy at Odisee </vt:lpstr>
      <vt:lpstr>Odisee locations</vt:lpstr>
      <vt:lpstr>Brussels as a context for learning skills</vt:lpstr>
      <vt:lpstr>Campus Terranova: a synergetic concept</vt:lpstr>
      <vt:lpstr>PowerPoint-presentatie</vt:lpstr>
      <vt:lpstr>PowerPoint-presentatie</vt:lpstr>
      <vt:lpstr>What can we offer incoming students?</vt:lpstr>
      <vt:lpstr>PowerPoint-presentatie</vt:lpstr>
      <vt:lpstr>More information</vt:lpstr>
    </vt:vector>
  </TitlesOfParts>
  <Company>Odisee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Anneleen De Ridder</dc:creator>
  <cp:lastModifiedBy>Hans Le Roy</cp:lastModifiedBy>
  <cp:revision>28</cp:revision>
  <dcterms:created xsi:type="dcterms:W3CDTF">2020-10-01T15:30:49Z</dcterms:created>
  <dcterms:modified xsi:type="dcterms:W3CDTF">2022-10-27T06:43:24Z</dcterms:modified>
</cp:coreProperties>
</file>