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86398" autoAdjust="0"/>
  </p:normalViewPr>
  <p:slideViewPr>
    <p:cSldViewPr snapToGrid="0">
      <p:cViewPr varScale="1">
        <p:scale>
          <a:sx n="62" d="100"/>
          <a:sy n="62" d="100"/>
        </p:scale>
        <p:origin x="99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657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93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3FD9E-71A3-4840-BAE7-FE9D2CBDB9E8}" type="datetimeFigureOut">
              <a:rPr lang="nl-BE" smtClean="0"/>
              <a:t>20/10/2022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846FF-8CB2-40DD-AE64-2CD6E9BB95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174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43D3D-61B7-42D0-A467-5179A3894343}" type="datetimeFigureOut">
              <a:rPr lang="nl-NL"/>
              <a:t>20-10-2022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18C94-C68B-4E90-9E27-93586D7E828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08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73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7AA397-870D-4F16-A8EB-CB43D65DED44}" type="datetime1">
              <a:rPr lang="de-DE" smtClean="0"/>
              <a:t>20.10.2022</a:t>
            </a:fld>
            <a:endParaRPr lang="de-DE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8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1EC30-3494-406F-B330-E833358D59D3}" type="datetime1">
              <a:rPr lang="de-DE" smtClean="0"/>
              <a:t>20.10.2022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8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188B6-124F-43C2-9CFF-5E7F576ACF2B}" type="datetime1">
              <a:rPr lang="de-DE" smtClean="0"/>
              <a:t>20.10.2022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0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8331A-BF0F-4ECB-A3E6-A059F76D16DB}" type="datetime1">
              <a:rPr lang="de-DE" smtClean="0"/>
              <a:t>20.10.2022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77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A8171-4C35-4B44-BEAF-C91B496A399B}" type="datetime1">
              <a:rPr lang="de-DE" smtClean="0"/>
              <a:t>20.10.2022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46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AD067-EA17-4074-B1F7-D050954C5EE5}" type="datetime1">
              <a:rPr lang="de-DE" smtClean="0"/>
              <a:t>20.10.2022</a:t>
            </a:fld>
            <a:endParaRPr lang="de-DE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16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5F5BA-926B-4312-864C-50F950A70916}" type="datetime1">
              <a:rPr lang="de-DE" smtClean="0"/>
              <a:t>20.10.2022</a:t>
            </a:fld>
            <a:endParaRPr lang="de-DE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51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669CF-CF4C-4313-9B81-970E66E13418}" type="datetime1">
              <a:rPr lang="de-DE" smtClean="0"/>
              <a:t>20.10.2022</a:t>
            </a:fld>
            <a:endParaRPr lang="de-DE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9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684CB6-4200-43A3-A9D9-BB946D4E74F0}" type="datetime1">
              <a:rPr lang="de-DE" smtClean="0"/>
              <a:t>20.10.2022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32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AADDB-46E7-4B49-B50C-C70796DC0B5C}" type="datetime1">
              <a:rPr lang="de-DE" smtClean="0"/>
              <a:t>20.10.2022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9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13F57185-589D-48C9-986B-871F553FB175}" type="datetime1">
              <a:rPr lang="de-DE" smtClean="0"/>
              <a:t>20.10.2022</a:t>
            </a:fld>
            <a:endParaRPr lang="de-DE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de-DE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26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noProof="0" dirty="0">
                <a:latin typeface="Corbel" panose="020B0503020204020204" pitchFamily="34" charset="0"/>
              </a:rPr>
              <a:t>Otros productos que textos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noProof="0" dirty="0">
                <a:latin typeface="Corbel" panose="020B0503020204020204" pitchFamily="34" charset="0"/>
              </a:rPr>
              <a:t>Hans Le Roy</a:t>
            </a:r>
          </a:p>
          <a:p>
            <a:r>
              <a:rPr lang="es-ES" noProof="0" dirty="0">
                <a:latin typeface="Corbel" panose="020B0503020204020204" pitchFamily="34" charset="0"/>
              </a:rPr>
              <a:t>Odisee Bruselas</a:t>
            </a:r>
          </a:p>
          <a:p>
            <a:r>
              <a:rPr lang="es-ES" noProof="0" dirty="0">
                <a:latin typeface="Corbel" panose="020B0503020204020204" pitchFamily="34" charset="0"/>
              </a:rPr>
              <a:t>hlrnet.com/sites/</a:t>
            </a:r>
            <a:r>
              <a:rPr lang="es-ES" noProof="0" dirty="0" err="1">
                <a:latin typeface="Corbel" panose="020B0503020204020204" pitchFamily="34" charset="0"/>
              </a:rPr>
              <a:t>bet</a:t>
            </a:r>
            <a:endParaRPr lang="es-ES" noProof="0" dirty="0">
              <a:latin typeface="Corbel" panose="020B05030202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1A27E-EBB5-498D-90B4-672098B9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¡A </a:t>
            </a:r>
            <a:r>
              <a:rPr lang="nl-BE" dirty="0" err="1"/>
              <a:t>presentar</a:t>
            </a:r>
            <a:r>
              <a:rPr lang="nl-BE" dirty="0"/>
              <a:t> los </a:t>
            </a:r>
            <a:r>
              <a:rPr lang="nl-BE" dirty="0" err="1"/>
              <a:t>resultados</a:t>
            </a:r>
            <a:r>
              <a:rPr lang="nl-BE" dirty="0"/>
              <a:t>!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00EB-ABB9-4BCF-8B37-7690AE84C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INTERNAMENTE (en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grupo</a:t>
            </a:r>
            <a:r>
              <a:rPr lang="nl-BE" dirty="0"/>
              <a:t> de </a:t>
            </a:r>
            <a:r>
              <a:rPr lang="nl-BE" dirty="0" err="1"/>
              <a:t>trabajo</a:t>
            </a:r>
            <a:r>
              <a:rPr lang="nl-BE" dirty="0"/>
              <a:t>)</a:t>
            </a:r>
          </a:p>
          <a:p>
            <a:r>
              <a:rPr lang="nl-BE" dirty="0"/>
              <a:t>EXTERNAMENTE (en </a:t>
            </a:r>
            <a:r>
              <a:rPr lang="nl-BE" dirty="0" err="1"/>
              <a:t>gran</a:t>
            </a:r>
            <a:r>
              <a:rPr lang="nl-BE" dirty="0"/>
              <a:t> </a:t>
            </a:r>
            <a:r>
              <a:rPr lang="nl-BE" dirty="0" err="1"/>
              <a:t>grupo</a:t>
            </a:r>
            <a:r>
              <a:rPr lang="nl-BE" dirty="0"/>
              <a:t>, al </a:t>
            </a:r>
            <a:r>
              <a:rPr lang="nl-BE" dirty="0" err="1"/>
              <a:t>público</a:t>
            </a:r>
            <a:r>
              <a:rPr lang="nl-BE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17F67-48C3-4CDC-BC19-34FC6442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99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ABD62-366C-4863-A631-7BEA23F3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INTERNAMENTE (</a:t>
            </a:r>
            <a:r>
              <a:rPr lang="nl-BE" dirty="0" err="1"/>
              <a:t>dentro</a:t>
            </a:r>
            <a:r>
              <a:rPr lang="nl-BE" dirty="0"/>
              <a:t> de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grpo</a:t>
            </a:r>
            <a:r>
              <a:rPr lang="nl-BE" dirty="0"/>
              <a:t> de </a:t>
            </a:r>
            <a:r>
              <a:rPr lang="nl-BE" dirty="0" err="1"/>
              <a:t>trabajo</a:t>
            </a:r>
            <a:r>
              <a:rPr lang="nl-BE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051D7-074D-466A-A251-0AD587360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Carpeta</a:t>
            </a:r>
            <a:r>
              <a:rPr lang="nl-BE" dirty="0"/>
              <a:t> </a:t>
            </a:r>
            <a:r>
              <a:rPr lang="nl-BE" dirty="0" err="1"/>
              <a:t>compartida</a:t>
            </a:r>
            <a:endParaRPr lang="nl-BE" dirty="0"/>
          </a:p>
          <a:p>
            <a:pPr lvl="1"/>
            <a:r>
              <a:rPr lang="nl-BE" dirty="0" err="1"/>
              <a:t>Onedrive</a:t>
            </a:r>
            <a:endParaRPr lang="nl-BE" dirty="0"/>
          </a:p>
          <a:p>
            <a:pPr lvl="1"/>
            <a:r>
              <a:rPr lang="nl-BE" dirty="0"/>
              <a:t>Google drive</a:t>
            </a:r>
          </a:p>
          <a:p>
            <a:r>
              <a:rPr lang="nl-BE" dirty="0" err="1"/>
              <a:t>Documento</a:t>
            </a:r>
            <a:r>
              <a:rPr lang="nl-BE" dirty="0"/>
              <a:t> </a:t>
            </a:r>
            <a:r>
              <a:rPr lang="nl-BE" dirty="0" err="1"/>
              <a:t>colaborativo</a:t>
            </a:r>
            <a:r>
              <a:rPr lang="nl-BE" dirty="0"/>
              <a:t> </a:t>
            </a:r>
          </a:p>
          <a:p>
            <a:pPr lvl="1"/>
            <a:r>
              <a:rPr lang="nl-BE" dirty="0"/>
              <a:t>Word</a:t>
            </a:r>
          </a:p>
          <a:p>
            <a:pPr lvl="1"/>
            <a:r>
              <a:rPr lang="nl-BE" dirty="0"/>
              <a:t>Google drive</a:t>
            </a:r>
          </a:p>
          <a:p>
            <a:r>
              <a:rPr lang="nl-BE" dirty="0" err="1"/>
              <a:t>Onenote</a:t>
            </a:r>
            <a:endParaRPr lang="nl-BE" dirty="0"/>
          </a:p>
          <a:p>
            <a:r>
              <a:rPr lang="nl-BE" dirty="0" err="1"/>
              <a:t>Padlet</a:t>
            </a:r>
            <a:r>
              <a:rPr lang="nl-BE" dirty="0"/>
              <a:t> o </a:t>
            </a:r>
            <a:r>
              <a:rPr lang="nl-BE" dirty="0" err="1"/>
              <a:t>Linoit</a:t>
            </a:r>
            <a:r>
              <a:rPr lang="nl-BE" dirty="0"/>
              <a:t> – </a:t>
            </a:r>
            <a:r>
              <a:rPr lang="nl-BE" dirty="0" err="1"/>
              <a:t>pizarras</a:t>
            </a:r>
            <a:r>
              <a:rPr lang="nl-BE" dirty="0"/>
              <a:t> de </a:t>
            </a:r>
            <a:r>
              <a:rPr lang="nl-BE" dirty="0" err="1"/>
              <a:t>colaboración</a:t>
            </a:r>
            <a:r>
              <a:rPr lang="nl-BE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E9E61-DC9A-4A3D-A1B4-1B0CC05D6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95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EB016-76F0-453F-9403-0E60AABC5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EXTERNAMENTE (a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público</a:t>
            </a:r>
            <a:r>
              <a:rPr lang="nl-BE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FB79-8458-42B5-ABCF-6D751A3D7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 err="1"/>
              <a:t>Presentación</a:t>
            </a:r>
            <a:r>
              <a:rPr lang="nl-BE" sz="2800" dirty="0"/>
              <a:t> </a:t>
            </a:r>
            <a:r>
              <a:rPr lang="nl-BE" sz="2800" dirty="0" err="1"/>
              <a:t>Powerpoint</a:t>
            </a:r>
            <a:endParaRPr lang="nl-BE" sz="2800" dirty="0"/>
          </a:p>
          <a:p>
            <a:pPr lvl="1"/>
            <a:r>
              <a:rPr lang="nl-BE" sz="2400" dirty="0" err="1"/>
              <a:t>Alternativas</a:t>
            </a:r>
            <a:r>
              <a:rPr lang="nl-BE" sz="2400" dirty="0"/>
              <a:t>: </a:t>
            </a:r>
            <a:r>
              <a:rPr lang="nl-BE" sz="2400" dirty="0" err="1"/>
              <a:t>Prezi</a:t>
            </a:r>
            <a:r>
              <a:rPr lang="nl-BE" sz="2400" dirty="0"/>
              <a:t>, Sway</a:t>
            </a:r>
          </a:p>
          <a:p>
            <a:pPr lvl="1"/>
            <a:r>
              <a:rPr lang="nl-BE" sz="2400" dirty="0"/>
              <a:t>Póster</a:t>
            </a:r>
          </a:p>
          <a:p>
            <a:pPr lvl="1"/>
            <a:r>
              <a:rPr lang="nl-BE" sz="2400" dirty="0" err="1"/>
              <a:t>Modelos</a:t>
            </a:r>
            <a:r>
              <a:rPr lang="nl-BE" sz="2400" dirty="0"/>
              <a:t> para uso en PPT</a:t>
            </a:r>
          </a:p>
          <a:p>
            <a:r>
              <a:rPr lang="nl-BE" sz="2800" dirty="0"/>
              <a:t>Más </a:t>
            </a:r>
            <a:r>
              <a:rPr lang="nl-BE" sz="2800" dirty="0" err="1"/>
              <a:t>gráfico</a:t>
            </a:r>
            <a:endParaRPr lang="nl-BE" sz="2800" dirty="0"/>
          </a:p>
          <a:p>
            <a:pPr lvl="1"/>
            <a:r>
              <a:rPr lang="nl-BE" sz="2400" dirty="0" err="1"/>
              <a:t>canva</a:t>
            </a:r>
            <a:r>
              <a:rPr lang="nl-BE" sz="2400" dirty="0"/>
              <a:t> - </a:t>
            </a:r>
            <a:r>
              <a:rPr lang="nl-BE" sz="2400" dirty="0" err="1"/>
              <a:t>venngage</a:t>
            </a:r>
            <a:r>
              <a:rPr lang="nl-BE" sz="2400" dirty="0"/>
              <a:t> – </a:t>
            </a:r>
            <a:r>
              <a:rPr lang="nl-BE" sz="2400" dirty="0" err="1"/>
              <a:t>piktochart</a:t>
            </a:r>
            <a:r>
              <a:rPr lang="nl-BE" sz="2400" dirty="0"/>
              <a:t> – </a:t>
            </a:r>
            <a:r>
              <a:rPr lang="nl-BE" sz="2400" dirty="0" err="1"/>
              <a:t>lucidchart</a:t>
            </a:r>
            <a:r>
              <a:rPr lang="nl-BE" sz="2400" dirty="0"/>
              <a:t> - </a:t>
            </a:r>
            <a:r>
              <a:rPr lang="nl-BE" sz="2400" dirty="0" err="1"/>
              <a:t>creately</a:t>
            </a:r>
            <a:endParaRPr lang="nl-BE" sz="2400" dirty="0"/>
          </a:p>
          <a:p>
            <a:pPr lvl="1"/>
            <a:r>
              <a:rPr lang="nl-BE" sz="2400" dirty="0" err="1"/>
              <a:t>genially</a:t>
            </a:r>
            <a:r>
              <a:rPr lang="nl-BE" sz="2400" dirty="0"/>
              <a:t> (</a:t>
            </a:r>
            <a:r>
              <a:rPr lang="nl-BE" sz="2400" dirty="0" err="1"/>
              <a:t>interactivo</a:t>
            </a:r>
            <a:r>
              <a:rPr lang="nl-BE" sz="2400" dirty="0"/>
              <a:t>)</a:t>
            </a:r>
          </a:p>
          <a:p>
            <a:r>
              <a:rPr lang="nl-BE" sz="2800" dirty="0" err="1"/>
              <a:t>Tebeo</a:t>
            </a:r>
            <a:r>
              <a:rPr lang="nl-BE" sz="2800" dirty="0"/>
              <a:t> y </a:t>
            </a:r>
            <a:r>
              <a:rPr lang="nl-BE" sz="2800" dirty="0" err="1"/>
              <a:t>animaciones</a:t>
            </a:r>
            <a:endParaRPr lang="nl-BE" sz="2800" dirty="0"/>
          </a:p>
          <a:p>
            <a:pPr lvl="1"/>
            <a:r>
              <a:rPr lang="nl-BE" sz="2400" dirty="0" err="1"/>
              <a:t>storyboardThat</a:t>
            </a:r>
            <a:r>
              <a:rPr lang="nl-BE" sz="2400" dirty="0"/>
              <a:t> - Animaker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AF774-9310-46F2-9A10-564B9675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163141"/>
      </p:ext>
    </p:extLst>
  </p:cSld>
  <p:clrMapOvr>
    <a:masterClrMapping/>
  </p:clrMapOvr>
</p:sld>
</file>

<file path=ppt/theme/theme1.xml><?xml version="1.0" encoding="utf-8"?>
<a:theme xmlns:a="http://schemas.openxmlformats.org/drawingml/2006/main" name="1_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Breedbeeld</PresentationFormat>
  <Paragraphs>31</Paragraphs>
  <Slides>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Corbel</vt:lpstr>
      <vt:lpstr>Tahoma</vt:lpstr>
      <vt:lpstr>Wingdings</vt:lpstr>
      <vt:lpstr>1_ren-gt</vt:lpstr>
      <vt:lpstr>Otros productos que textos</vt:lpstr>
      <vt:lpstr>¡A presentar los resultados! </vt:lpstr>
      <vt:lpstr>INTERNAMENTE (dentro de un grpo de trabajo)</vt:lpstr>
      <vt:lpstr>EXTERNAMENTE (a un público)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manejo de las fuentes bibliográficas en la investigación científica</dc:title>
  <dc:creator/>
  <cp:lastModifiedBy/>
  <cp:revision>7</cp:revision>
  <dcterms:created xsi:type="dcterms:W3CDTF">2012-07-30T23:35:21Z</dcterms:created>
  <dcterms:modified xsi:type="dcterms:W3CDTF">2022-10-20T10:43:02Z</dcterms:modified>
</cp:coreProperties>
</file>