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1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4" autoAdjust="0"/>
    <p:restoredTop sz="86398" autoAdjust="0"/>
  </p:normalViewPr>
  <p:slideViewPr>
    <p:cSldViewPr snapToGrid="0">
      <p:cViewPr varScale="1">
        <p:scale>
          <a:sx n="62" d="100"/>
          <a:sy n="62" d="100"/>
        </p:scale>
        <p:origin x="99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657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993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3FD9E-71A3-4840-BAE7-FE9D2CBDB9E8}" type="datetimeFigureOut">
              <a:rPr lang="nl-BE" smtClean="0"/>
              <a:t>20/10/2022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846FF-8CB2-40DD-AE64-2CD6E9BB954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19174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43D3D-61B7-42D0-A467-5179A3894343}" type="datetimeFigureOut">
              <a:rPr lang="nl-NL"/>
              <a:t>20-10-2022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18C94-C68B-4E90-9E27-93586D7E828F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5082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18C94-C68B-4E90-9E27-93586D7E828F}" type="slidenum">
              <a:rPr lang="nl-NL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1731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3" name="Group 7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1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" name="Rectangle 1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12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" name="Rectangle 13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40972" name="Title 40971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73" name="Subtitle 4097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E7AA397-870D-4F16-A8EB-CB43D65DED44}" type="datetime1">
              <a:rPr lang="de-DE" smtClean="0"/>
              <a:t>20.10.2022</a:t>
            </a:fld>
            <a:endParaRPr lang="de-DE"/>
          </a:p>
        </p:txBody>
      </p:sp>
      <p:sp>
        <p:nvSpPr>
          <p:cNvPr id="15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de-DE"/>
          </a:p>
        </p:txBody>
      </p:sp>
      <p:sp>
        <p:nvSpPr>
          <p:cNvPr id="16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481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91EC30-3494-406F-B330-E833358D59D3}" type="datetime1">
              <a:rPr lang="de-DE" smtClean="0"/>
              <a:t>20.10.2022</a:t>
            </a:fld>
            <a:endParaRPr lang="de-DE"/>
          </a:p>
        </p:txBody>
      </p:sp>
      <p:sp>
        <p:nvSpPr>
          <p:cNvPr id="5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583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A188B6-124F-43C2-9CFF-5E7F576ACF2B}" type="datetime1">
              <a:rPr lang="de-DE" smtClean="0"/>
              <a:t>20.10.2022</a:t>
            </a:fld>
            <a:endParaRPr lang="de-DE"/>
          </a:p>
        </p:txBody>
      </p:sp>
      <p:sp>
        <p:nvSpPr>
          <p:cNvPr id="5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700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28331A-BF0F-4ECB-A3E6-A059F76D16DB}" type="datetime1">
              <a:rPr lang="de-DE" smtClean="0"/>
              <a:t>20.10.2022</a:t>
            </a:fld>
            <a:endParaRPr lang="de-DE"/>
          </a:p>
        </p:txBody>
      </p:sp>
      <p:sp>
        <p:nvSpPr>
          <p:cNvPr id="5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7775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0A8171-4C35-4B44-BEAF-C91B496A399B}" type="datetime1">
              <a:rPr lang="de-DE" smtClean="0"/>
              <a:t>20.10.2022</a:t>
            </a:fld>
            <a:endParaRPr lang="de-DE"/>
          </a:p>
        </p:txBody>
      </p:sp>
      <p:sp>
        <p:nvSpPr>
          <p:cNvPr id="6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4460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rtlCol="0"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2AD067-EA17-4074-B1F7-D050954C5EE5}" type="datetime1">
              <a:rPr lang="de-DE" smtClean="0"/>
              <a:t>20.10.2022</a:t>
            </a:fld>
            <a:endParaRPr lang="de-DE"/>
          </a:p>
        </p:txBody>
      </p:sp>
      <p:sp>
        <p:nvSpPr>
          <p:cNvPr id="8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516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55F5BA-926B-4312-864C-50F950A70916}" type="datetime1">
              <a:rPr lang="de-DE" smtClean="0"/>
              <a:t>20.10.2022</a:t>
            </a:fld>
            <a:endParaRPr lang="de-DE"/>
          </a:p>
        </p:txBody>
      </p:sp>
      <p:sp>
        <p:nvSpPr>
          <p:cNvPr id="4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1516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F669CF-CF4C-4313-9B81-970E66E13418}" type="datetime1">
              <a:rPr lang="de-DE" smtClean="0"/>
              <a:t>20.10.2022</a:t>
            </a:fld>
            <a:endParaRPr lang="de-DE"/>
          </a:p>
        </p:txBody>
      </p:sp>
      <p:sp>
        <p:nvSpPr>
          <p:cNvPr id="3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694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684CB6-4200-43A3-A9D9-BB946D4E74F0}" type="datetime1">
              <a:rPr lang="de-DE" smtClean="0"/>
              <a:t>20.10.2022</a:t>
            </a:fld>
            <a:endParaRPr lang="de-DE"/>
          </a:p>
        </p:txBody>
      </p:sp>
      <p:sp>
        <p:nvSpPr>
          <p:cNvPr id="6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0323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AADDB-46E7-4B49-B50C-C70796DC0B5C}" type="datetime1">
              <a:rPr lang="de-DE" smtClean="0"/>
              <a:t>20.10.2022</a:t>
            </a:fld>
            <a:endParaRPr lang="de-DE"/>
          </a:p>
        </p:txBody>
      </p:sp>
      <p:sp>
        <p:nvSpPr>
          <p:cNvPr id="6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3955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9937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27" name="Rectangle 39938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28" name="Rectangle 39939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29" name="Rectangle 39940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30" name="Rectangle 39941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31" name="Rectangle 39942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32" name="Rectangle 39943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33" name="Rectangle 39944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4" name="Rectangle 3994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5" name="Rectangle 3994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charset="0"/>
              </a:defRPr>
            </a:lvl1pPr>
          </a:lstStyle>
          <a:p>
            <a:fld id="{13F57185-589D-48C9-986B-871F553FB175}" type="datetime1">
              <a:rPr lang="de-DE" smtClean="0"/>
              <a:t>20.10.2022</a:t>
            </a:fld>
            <a:endParaRPr lang="de-DE"/>
          </a:p>
        </p:txBody>
      </p:sp>
      <p:sp>
        <p:nvSpPr>
          <p:cNvPr id="1036" name="Rectangle 3994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ahoma" charset="0"/>
              </a:defRPr>
            </a:lvl1pPr>
          </a:lstStyle>
          <a:p>
            <a:endParaRPr lang="de-DE"/>
          </a:p>
        </p:txBody>
      </p:sp>
      <p:sp>
        <p:nvSpPr>
          <p:cNvPr id="39949" name="Slide Number Placeholder 3994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ahoma" charset="0"/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6265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</p:sldLayoutIdLst>
  <p:hf hdr="0" ftr="0" dt="0"/>
  <p:txStyles>
    <p:titleStyle>
      <a:lvl1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/>
        </a:defRPr>
      </a:lvl2pPr>
      <a:lvl3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/>
        </a:defRPr>
      </a:lvl3pPr>
      <a:lvl4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/>
        </a:defRPr>
      </a:lvl4pPr>
      <a:lvl5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/>
        </a:defRPr>
      </a:lvl5pPr>
      <a:lvl6pPr marL="457200" algn="l" eaLnBrk="1" fontAlgn="base" hangingPunct="1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6pPr>
      <a:lvl7pPr marL="914400" algn="l" eaLnBrk="1" fontAlgn="base" hangingPunct="1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7pPr>
      <a:lvl8pPr marL="1371600" algn="l" eaLnBrk="1" fontAlgn="base" hangingPunct="1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8pPr>
      <a:lvl9pPr marL="1828800" algn="l" eaLnBrk="1" fontAlgn="base" hangingPunct="1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9pPr>
    </p:titleStyle>
    <p:bodyStyle>
      <a:lvl1pPr marL="342900" indent="-342900" algn="l" defTabSz="-13873163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eaLnBrk="1" fontAlgn="base" hangingPunct="1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1" fontAlgn="base" hangingPunct="1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1" fontAlgn="base" hangingPunct="1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1" fontAlgn="base" hangingPunct="1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noProof="0" dirty="0">
                <a:latin typeface="Corbel" panose="020B0503020204020204" pitchFamily="34" charset="0"/>
              </a:rPr>
              <a:t>Otros productos que textos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noProof="0" dirty="0">
                <a:latin typeface="Corbel" panose="020B0503020204020204" pitchFamily="34" charset="0"/>
              </a:rPr>
              <a:t>Hans Le Roy</a:t>
            </a:r>
          </a:p>
          <a:p>
            <a:r>
              <a:rPr lang="es-ES" noProof="0" dirty="0">
                <a:latin typeface="Corbel" panose="020B0503020204020204" pitchFamily="34" charset="0"/>
              </a:rPr>
              <a:t>Odisee Bruselas</a:t>
            </a:r>
          </a:p>
          <a:p>
            <a:r>
              <a:rPr lang="es-ES" noProof="0" dirty="0">
                <a:latin typeface="Corbel" panose="020B0503020204020204" pitchFamily="34" charset="0"/>
              </a:rPr>
              <a:t>hlrnet.com/sites/</a:t>
            </a:r>
            <a:r>
              <a:rPr lang="es-ES" noProof="0" dirty="0" err="1">
                <a:latin typeface="Corbel" panose="020B0503020204020204" pitchFamily="34" charset="0"/>
              </a:rPr>
              <a:t>bet</a:t>
            </a:r>
            <a:endParaRPr lang="es-ES" noProof="0" dirty="0">
              <a:latin typeface="Corbel" panose="020B05030202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1A27E-EBB5-498D-90B4-672098B96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¡A </a:t>
            </a:r>
            <a:r>
              <a:rPr lang="nl-BE" dirty="0" err="1"/>
              <a:t>presentar</a:t>
            </a:r>
            <a:r>
              <a:rPr lang="nl-BE" dirty="0"/>
              <a:t> los </a:t>
            </a:r>
            <a:r>
              <a:rPr lang="nl-BE" dirty="0" err="1"/>
              <a:t>resultados</a:t>
            </a:r>
            <a:r>
              <a:rPr lang="nl-BE" dirty="0"/>
              <a:t>!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300EB-ABB9-4BCF-8B37-7690AE84C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INTERNAMENTE (en </a:t>
            </a:r>
            <a:r>
              <a:rPr lang="nl-BE" dirty="0" err="1"/>
              <a:t>un</a:t>
            </a:r>
            <a:r>
              <a:rPr lang="nl-BE" dirty="0"/>
              <a:t> </a:t>
            </a:r>
            <a:r>
              <a:rPr lang="nl-BE" dirty="0" err="1"/>
              <a:t>grupo</a:t>
            </a:r>
            <a:r>
              <a:rPr lang="nl-BE" dirty="0"/>
              <a:t> de </a:t>
            </a:r>
            <a:r>
              <a:rPr lang="nl-BE" dirty="0" err="1"/>
              <a:t>trabajo</a:t>
            </a:r>
            <a:r>
              <a:rPr lang="nl-BE" dirty="0"/>
              <a:t>)</a:t>
            </a:r>
          </a:p>
          <a:p>
            <a:r>
              <a:rPr lang="nl-BE" dirty="0"/>
              <a:t>EXTERNAMENTE (en </a:t>
            </a:r>
            <a:r>
              <a:rPr lang="nl-BE" dirty="0" err="1"/>
              <a:t>gran</a:t>
            </a:r>
            <a:r>
              <a:rPr lang="nl-BE" dirty="0"/>
              <a:t> </a:t>
            </a:r>
            <a:r>
              <a:rPr lang="nl-BE" dirty="0" err="1"/>
              <a:t>grupo</a:t>
            </a:r>
            <a:r>
              <a:rPr lang="nl-BE" dirty="0"/>
              <a:t>, al </a:t>
            </a:r>
            <a:r>
              <a:rPr lang="nl-BE" dirty="0" err="1"/>
              <a:t>público</a:t>
            </a:r>
            <a:r>
              <a:rPr lang="nl-BE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C17F67-48C3-4CDC-BC19-34FC6442B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4991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ABD62-366C-4863-A631-7BEA23F35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INTERNAMENTE (</a:t>
            </a:r>
            <a:r>
              <a:rPr lang="nl-BE" dirty="0" err="1"/>
              <a:t>dentro</a:t>
            </a:r>
            <a:r>
              <a:rPr lang="nl-BE" dirty="0"/>
              <a:t> de </a:t>
            </a:r>
            <a:r>
              <a:rPr lang="nl-BE" dirty="0" err="1"/>
              <a:t>un</a:t>
            </a:r>
            <a:r>
              <a:rPr lang="nl-BE" dirty="0"/>
              <a:t> </a:t>
            </a:r>
            <a:r>
              <a:rPr lang="nl-BE" dirty="0" err="1"/>
              <a:t>grpo</a:t>
            </a:r>
            <a:r>
              <a:rPr lang="nl-BE" dirty="0"/>
              <a:t> de </a:t>
            </a:r>
            <a:r>
              <a:rPr lang="nl-BE" dirty="0" err="1"/>
              <a:t>trabajo</a:t>
            </a:r>
            <a:r>
              <a:rPr lang="nl-BE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051D7-074D-466A-A251-0AD587360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/>
              <a:t>Carpeta</a:t>
            </a:r>
            <a:r>
              <a:rPr lang="nl-BE" dirty="0"/>
              <a:t> </a:t>
            </a:r>
            <a:r>
              <a:rPr lang="nl-BE" dirty="0" err="1"/>
              <a:t>compartida</a:t>
            </a:r>
            <a:endParaRPr lang="nl-BE" dirty="0"/>
          </a:p>
          <a:p>
            <a:pPr lvl="1"/>
            <a:r>
              <a:rPr lang="nl-BE" dirty="0" err="1"/>
              <a:t>Onedrive</a:t>
            </a:r>
            <a:endParaRPr lang="nl-BE" dirty="0"/>
          </a:p>
          <a:p>
            <a:pPr lvl="1"/>
            <a:r>
              <a:rPr lang="nl-BE" dirty="0"/>
              <a:t>Google drive</a:t>
            </a:r>
          </a:p>
          <a:p>
            <a:r>
              <a:rPr lang="nl-BE" dirty="0" err="1"/>
              <a:t>Documento</a:t>
            </a:r>
            <a:r>
              <a:rPr lang="nl-BE" dirty="0"/>
              <a:t> </a:t>
            </a:r>
            <a:r>
              <a:rPr lang="nl-BE" dirty="0" err="1"/>
              <a:t>colaborativo</a:t>
            </a:r>
            <a:r>
              <a:rPr lang="nl-BE" dirty="0"/>
              <a:t> </a:t>
            </a:r>
          </a:p>
          <a:p>
            <a:pPr lvl="1"/>
            <a:r>
              <a:rPr lang="nl-BE" dirty="0"/>
              <a:t>Word</a:t>
            </a:r>
          </a:p>
          <a:p>
            <a:pPr lvl="1"/>
            <a:r>
              <a:rPr lang="nl-BE" dirty="0"/>
              <a:t>Google drive</a:t>
            </a:r>
          </a:p>
          <a:p>
            <a:r>
              <a:rPr lang="nl-BE" dirty="0" err="1"/>
              <a:t>Onenote</a:t>
            </a:r>
            <a:endParaRPr lang="nl-BE" dirty="0"/>
          </a:p>
          <a:p>
            <a:r>
              <a:rPr lang="nl-BE" dirty="0" err="1"/>
              <a:t>Padlet</a:t>
            </a:r>
            <a:r>
              <a:rPr lang="nl-BE" dirty="0"/>
              <a:t> o </a:t>
            </a:r>
            <a:r>
              <a:rPr lang="nl-BE" dirty="0" err="1"/>
              <a:t>Linoit</a:t>
            </a:r>
            <a:r>
              <a:rPr lang="nl-BE" dirty="0"/>
              <a:t> – </a:t>
            </a:r>
            <a:r>
              <a:rPr lang="nl-BE" dirty="0" err="1"/>
              <a:t>pizarras</a:t>
            </a:r>
            <a:r>
              <a:rPr lang="nl-BE" dirty="0"/>
              <a:t> de </a:t>
            </a:r>
            <a:r>
              <a:rPr lang="nl-BE" dirty="0" err="1"/>
              <a:t>colaboración</a:t>
            </a:r>
            <a:r>
              <a:rPr lang="nl-BE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2E9E61-DC9A-4A3D-A1B4-1B0CC05D6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2957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EB016-76F0-453F-9403-0E60AABC5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EXTERNAMENTE (a </a:t>
            </a:r>
            <a:r>
              <a:rPr lang="nl-BE" dirty="0" err="1"/>
              <a:t>un</a:t>
            </a:r>
            <a:r>
              <a:rPr lang="nl-BE" dirty="0"/>
              <a:t> </a:t>
            </a:r>
            <a:r>
              <a:rPr lang="nl-BE" dirty="0" err="1"/>
              <a:t>público</a:t>
            </a:r>
            <a:r>
              <a:rPr lang="nl-BE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8FB79-8458-42B5-ABCF-6D751A3D7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2800" dirty="0" err="1"/>
              <a:t>Presentación</a:t>
            </a:r>
            <a:r>
              <a:rPr lang="nl-BE" sz="2800" dirty="0"/>
              <a:t> </a:t>
            </a:r>
            <a:r>
              <a:rPr lang="nl-BE" sz="2800" dirty="0" err="1"/>
              <a:t>Powerpoint</a:t>
            </a:r>
            <a:endParaRPr lang="nl-BE" sz="2800" dirty="0"/>
          </a:p>
          <a:p>
            <a:pPr lvl="1"/>
            <a:r>
              <a:rPr lang="nl-BE" sz="2400" dirty="0" err="1"/>
              <a:t>Alternativas</a:t>
            </a:r>
            <a:r>
              <a:rPr lang="nl-BE" sz="2400" dirty="0"/>
              <a:t>: </a:t>
            </a:r>
            <a:r>
              <a:rPr lang="nl-BE" sz="2400" dirty="0" err="1"/>
              <a:t>Prezi</a:t>
            </a:r>
            <a:r>
              <a:rPr lang="nl-BE" sz="2400" dirty="0"/>
              <a:t>, Sway</a:t>
            </a:r>
          </a:p>
          <a:p>
            <a:pPr lvl="1"/>
            <a:r>
              <a:rPr lang="nl-BE" sz="2400" dirty="0"/>
              <a:t>Póster</a:t>
            </a:r>
          </a:p>
          <a:p>
            <a:pPr lvl="1"/>
            <a:r>
              <a:rPr lang="nl-BE" sz="2400" dirty="0" err="1"/>
              <a:t>Modelos</a:t>
            </a:r>
            <a:r>
              <a:rPr lang="nl-BE" sz="2400" dirty="0"/>
              <a:t> para uso en PPT</a:t>
            </a:r>
          </a:p>
          <a:p>
            <a:r>
              <a:rPr lang="nl-BE" sz="2800" dirty="0"/>
              <a:t>Más </a:t>
            </a:r>
            <a:r>
              <a:rPr lang="nl-BE" sz="2800" dirty="0" err="1"/>
              <a:t>gráfico</a:t>
            </a:r>
            <a:endParaRPr lang="nl-BE" sz="2800" dirty="0"/>
          </a:p>
          <a:p>
            <a:pPr lvl="1"/>
            <a:r>
              <a:rPr lang="nl-BE" sz="2400" dirty="0" err="1"/>
              <a:t>canva</a:t>
            </a:r>
            <a:r>
              <a:rPr lang="nl-BE" sz="2400" dirty="0"/>
              <a:t> - </a:t>
            </a:r>
            <a:r>
              <a:rPr lang="nl-BE" sz="2400" dirty="0" err="1"/>
              <a:t>venngage</a:t>
            </a:r>
            <a:r>
              <a:rPr lang="nl-BE" sz="2400" dirty="0"/>
              <a:t> – </a:t>
            </a:r>
            <a:r>
              <a:rPr lang="nl-BE" sz="2400" dirty="0" err="1"/>
              <a:t>piktochart</a:t>
            </a:r>
            <a:r>
              <a:rPr lang="nl-BE" sz="2400" dirty="0"/>
              <a:t> – </a:t>
            </a:r>
            <a:r>
              <a:rPr lang="nl-BE" sz="2400" dirty="0" err="1"/>
              <a:t>lucidchart</a:t>
            </a:r>
            <a:r>
              <a:rPr lang="nl-BE" sz="2400" dirty="0"/>
              <a:t> - </a:t>
            </a:r>
            <a:r>
              <a:rPr lang="nl-BE" sz="2400" dirty="0" err="1"/>
              <a:t>creately</a:t>
            </a:r>
            <a:endParaRPr lang="nl-BE" sz="2400" dirty="0"/>
          </a:p>
          <a:p>
            <a:pPr lvl="1"/>
            <a:r>
              <a:rPr lang="nl-BE" sz="2400" dirty="0" err="1"/>
              <a:t>genially</a:t>
            </a:r>
            <a:r>
              <a:rPr lang="nl-BE" sz="2400" dirty="0"/>
              <a:t> (</a:t>
            </a:r>
            <a:r>
              <a:rPr lang="nl-BE" sz="2400" dirty="0" err="1"/>
              <a:t>interactivo</a:t>
            </a:r>
            <a:r>
              <a:rPr lang="nl-BE" sz="2400" dirty="0"/>
              <a:t>)</a:t>
            </a:r>
          </a:p>
          <a:p>
            <a:r>
              <a:rPr lang="nl-BE" sz="2800" dirty="0" err="1"/>
              <a:t>Tebeo</a:t>
            </a:r>
            <a:r>
              <a:rPr lang="nl-BE" sz="2800" dirty="0"/>
              <a:t> y </a:t>
            </a:r>
            <a:r>
              <a:rPr lang="nl-BE" sz="2800" dirty="0" err="1"/>
              <a:t>animaciones</a:t>
            </a:r>
            <a:endParaRPr lang="nl-BE" sz="2800" dirty="0"/>
          </a:p>
          <a:p>
            <a:pPr lvl="1"/>
            <a:r>
              <a:rPr lang="nl-BE" sz="2400" dirty="0" err="1"/>
              <a:t>storyboardThat</a:t>
            </a:r>
            <a:r>
              <a:rPr lang="nl-BE" sz="2400" dirty="0"/>
              <a:t> - Animaker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8AF774-9310-46F2-9A10-564B96759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2163141"/>
      </p:ext>
    </p:extLst>
  </p:cSld>
  <p:clrMapOvr>
    <a:masterClrMapping/>
  </p:clrMapOvr>
</p:sld>
</file>

<file path=ppt/theme/theme1.xml><?xml version="1.0" encoding="utf-8"?>
<a:theme xmlns:a="http://schemas.openxmlformats.org/drawingml/2006/main" name="1_ren-gt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1800" b="0" i="0" u="none" strike="noStrike" baseline="0">
            <a:solidFill>
              <a:schemeClr val="tx1">
                <a:alpha val="100000"/>
              </a:schemeClr>
            </a:solidFill>
            <a:effectLst/>
            <a:latin typeface="Tahom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1800" b="0" i="0" u="none" strike="noStrike" baseline="0">
            <a:solidFill>
              <a:schemeClr val="tx1">
                <a:alpha val="100000"/>
              </a:schemeClr>
            </a:solidFill>
            <a:effectLst/>
            <a:latin typeface="Tahoma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Breedbeeld</PresentationFormat>
  <Paragraphs>31</Paragraphs>
  <Slides>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0" baseType="lpstr">
      <vt:lpstr>Arial</vt:lpstr>
      <vt:lpstr>Calibri</vt:lpstr>
      <vt:lpstr>Corbel</vt:lpstr>
      <vt:lpstr>Tahoma</vt:lpstr>
      <vt:lpstr>Wingdings</vt:lpstr>
      <vt:lpstr>1_ren-gt</vt:lpstr>
      <vt:lpstr>Otros productos que textos</vt:lpstr>
      <vt:lpstr>¡A presentar los resultados! </vt:lpstr>
      <vt:lpstr>INTERNAMENTE (dentro de un grpo de trabajo)</vt:lpstr>
      <vt:lpstr>EXTERNAMENTE (a un público)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manejo de las fuentes bibliográficas en la investigación científica</dc:title>
  <dc:creator/>
  <cp:lastModifiedBy/>
  <cp:revision>7</cp:revision>
  <dcterms:created xsi:type="dcterms:W3CDTF">2012-07-30T23:35:21Z</dcterms:created>
  <dcterms:modified xsi:type="dcterms:W3CDTF">2022-10-20T10:43:02Z</dcterms:modified>
</cp:coreProperties>
</file>