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01" autoAdjust="0"/>
  </p:normalViewPr>
  <p:slideViewPr>
    <p:cSldViewPr snapToGrid="0">
      <p:cViewPr varScale="1">
        <p:scale>
          <a:sx n="46" d="100"/>
          <a:sy n="46" d="100"/>
        </p:scale>
        <p:origin x="60" y="12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4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11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 Le Roy" userId="81af80aba6ff6326" providerId="LiveId" clId="{99F8D5B6-1C9F-46F0-A173-295C91570DD3}"/>
    <pc:docChg chg="modSld">
      <pc:chgData name="Hans Le Roy" userId="81af80aba6ff6326" providerId="LiveId" clId="{99F8D5B6-1C9F-46F0-A173-295C91570DD3}" dt="2019-10-21T17:45:35.664" v="1" actId="20577"/>
      <pc:docMkLst>
        <pc:docMk/>
      </pc:docMkLst>
      <pc:sldChg chg="modSp">
        <pc:chgData name="Hans Le Roy" userId="81af80aba6ff6326" providerId="LiveId" clId="{99F8D5B6-1C9F-46F0-A173-295C91570DD3}" dt="2019-10-21T17:45:35.664" v="1" actId="20577"/>
        <pc:sldMkLst>
          <pc:docMk/>
          <pc:sldMk cId="1777353368" sldId="256"/>
        </pc:sldMkLst>
        <pc:spChg chg="mod">
          <ac:chgData name="Hans Le Roy" userId="81af80aba6ff6326" providerId="LiveId" clId="{99F8D5B6-1C9F-46F0-A173-295C91570DD3}" dt="2019-10-21T17:45:35.664" v="1" actId="20577"/>
          <ac:spMkLst>
            <pc:docMk/>
            <pc:sldMk cId="1777353368" sldId="256"/>
            <ac:spMk id="3" creationId="{00000000-0000-0000-0000-000000000000}"/>
          </ac:spMkLst>
        </pc:spChg>
      </pc:sldChg>
    </pc:docChg>
  </pc:docChgLst>
  <pc:docChgLst>
    <pc:chgData name="Hans Le Roy" userId="81af80aba6ff6326" providerId="LiveId" clId="{F64134F8-019A-4D9A-A591-CFD5117AF0DE}"/>
    <pc:docChg chg="custSel modSld">
      <pc:chgData name="Hans Le Roy" userId="81af80aba6ff6326" providerId="LiveId" clId="{F64134F8-019A-4D9A-A591-CFD5117AF0DE}" dt="2020-10-18T13:27:01.064" v="57" actId="20577"/>
      <pc:docMkLst>
        <pc:docMk/>
      </pc:docMkLst>
      <pc:sldChg chg="modSp mod">
        <pc:chgData name="Hans Le Roy" userId="81af80aba6ff6326" providerId="LiveId" clId="{F64134F8-019A-4D9A-A591-CFD5117AF0DE}" dt="2020-10-18T13:27:01.064" v="57" actId="20577"/>
        <pc:sldMkLst>
          <pc:docMk/>
          <pc:sldMk cId="1713771847" sldId="262"/>
        </pc:sldMkLst>
        <pc:spChg chg="mod">
          <ac:chgData name="Hans Le Roy" userId="81af80aba6ff6326" providerId="LiveId" clId="{F64134F8-019A-4D9A-A591-CFD5117AF0DE}" dt="2020-10-18T13:27:01.064" v="57" actId="20577"/>
          <ac:spMkLst>
            <pc:docMk/>
            <pc:sldMk cId="1713771847" sldId="262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5A476-1955-437B-8392-C43AABE86E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1F48C076-C933-4D41-8F19-9DB92B9B550E}">
      <dgm:prSet phldrT="[Texto]"/>
      <dgm:spPr/>
      <dgm:t>
        <a:bodyPr/>
        <a:lstStyle/>
        <a:p>
          <a:r>
            <a:rPr lang="es-ES" dirty="0"/>
            <a:t>Grado de enfermería</a:t>
          </a:r>
          <a:endParaRPr lang="nl-BE" dirty="0"/>
        </a:p>
      </dgm:t>
    </dgm:pt>
    <dgm:pt modelId="{6118B4E6-C1DB-4BED-AC9F-624DF201DCB1}" type="parTrans" cxnId="{A7215B61-2717-4716-BAD4-A6FBD2A9E096}">
      <dgm:prSet/>
      <dgm:spPr/>
      <dgm:t>
        <a:bodyPr/>
        <a:lstStyle/>
        <a:p>
          <a:endParaRPr lang="nl-BE"/>
        </a:p>
      </dgm:t>
    </dgm:pt>
    <dgm:pt modelId="{CED7BDCE-1137-4161-B307-88669B03246D}" type="sibTrans" cxnId="{A7215B61-2717-4716-BAD4-A6FBD2A9E096}">
      <dgm:prSet/>
      <dgm:spPr/>
      <dgm:t>
        <a:bodyPr/>
        <a:lstStyle/>
        <a:p>
          <a:endParaRPr lang="nl-BE"/>
        </a:p>
      </dgm:t>
    </dgm:pt>
    <dgm:pt modelId="{7F828CF1-297B-4DCF-910F-CC4BD06C6AE9}">
      <dgm:prSet phldrT="[Texto]"/>
      <dgm:spPr/>
      <dgm:t>
        <a:bodyPr/>
        <a:lstStyle/>
        <a:p>
          <a:r>
            <a:rPr lang="es-ES" dirty="0"/>
            <a:t>Diploma de enfermería</a:t>
          </a:r>
          <a:endParaRPr lang="nl-BE" dirty="0"/>
        </a:p>
      </dgm:t>
    </dgm:pt>
    <dgm:pt modelId="{7D086287-EB5E-4242-B613-95833E52C6F3}" type="parTrans" cxnId="{A169929D-2B1F-4A69-ACC8-A450BCA543BB}">
      <dgm:prSet/>
      <dgm:spPr/>
      <dgm:t>
        <a:bodyPr/>
        <a:lstStyle/>
        <a:p>
          <a:endParaRPr lang="nl-BE"/>
        </a:p>
      </dgm:t>
    </dgm:pt>
    <dgm:pt modelId="{77965B1C-7757-46B0-BA8E-B6BAE65643EE}" type="sibTrans" cxnId="{A169929D-2B1F-4A69-ACC8-A450BCA543BB}">
      <dgm:prSet/>
      <dgm:spPr/>
      <dgm:t>
        <a:bodyPr/>
        <a:lstStyle/>
        <a:p>
          <a:endParaRPr lang="nl-BE"/>
        </a:p>
      </dgm:t>
    </dgm:pt>
    <dgm:pt modelId="{4FDF3D3D-A65D-4C8C-8057-0B87ED7335BE}">
      <dgm:prSet phldrT="[Texto]"/>
      <dgm:spPr/>
      <dgm:t>
        <a:bodyPr/>
        <a:lstStyle/>
        <a:p>
          <a:r>
            <a:rPr lang="nl-BE" dirty="0"/>
            <a:t>Máster en </a:t>
          </a:r>
          <a:r>
            <a:rPr lang="nl-BE" dirty="0" err="1"/>
            <a:t>ciencias</a:t>
          </a:r>
          <a:r>
            <a:rPr lang="nl-BE" dirty="0"/>
            <a:t> </a:t>
          </a:r>
          <a:r>
            <a:rPr lang="nl-BE" dirty="0" err="1"/>
            <a:t>hospitalarias</a:t>
          </a:r>
          <a:endParaRPr lang="nl-BE" dirty="0"/>
        </a:p>
      </dgm:t>
    </dgm:pt>
    <dgm:pt modelId="{7E00B360-44AB-4CD8-B2A0-5FA56AC4A148}" type="parTrans" cxnId="{9F91E042-56D1-4F51-8522-E330BD6CEB30}">
      <dgm:prSet/>
      <dgm:spPr/>
    </dgm:pt>
    <dgm:pt modelId="{F48F5E0D-70B5-4CE7-B7D4-79C27739A19B}" type="sibTrans" cxnId="{9F91E042-56D1-4F51-8522-E330BD6CEB30}">
      <dgm:prSet/>
      <dgm:spPr/>
    </dgm:pt>
    <dgm:pt modelId="{C45A786B-B5BA-4216-9C1F-9D3EB27C2D8C}">
      <dgm:prSet phldrT="[Texto]"/>
      <dgm:spPr/>
      <dgm:t>
        <a:bodyPr/>
        <a:lstStyle/>
        <a:p>
          <a:r>
            <a:rPr lang="es-ES" dirty="0"/>
            <a:t>Formación secundaria de auxiliar</a:t>
          </a:r>
          <a:endParaRPr lang="nl-BE" dirty="0"/>
        </a:p>
      </dgm:t>
    </dgm:pt>
    <dgm:pt modelId="{D26EF8B9-B4DD-4AD6-BE8E-87A653D48DF4}" type="parTrans" cxnId="{9AC9277E-D12A-4DBF-A16E-B1E96A7FCAFB}">
      <dgm:prSet/>
      <dgm:spPr/>
    </dgm:pt>
    <dgm:pt modelId="{308F0E5A-9810-4848-9AA4-F710B94A02E2}" type="sibTrans" cxnId="{9AC9277E-D12A-4DBF-A16E-B1E96A7FCAFB}">
      <dgm:prSet/>
      <dgm:spPr/>
    </dgm:pt>
    <dgm:pt modelId="{FCEC8386-E358-422A-B489-39A9AFC7E24F}" type="pres">
      <dgm:prSet presAssocID="{CA45A476-1955-437B-8392-C43AABE86EF1}" presName="linear" presStyleCnt="0">
        <dgm:presLayoutVars>
          <dgm:dir/>
          <dgm:animLvl val="lvl"/>
          <dgm:resizeHandles val="exact"/>
        </dgm:presLayoutVars>
      </dgm:prSet>
      <dgm:spPr/>
    </dgm:pt>
    <dgm:pt modelId="{E21FDF00-90D2-4ABB-864C-9E03D7107E48}" type="pres">
      <dgm:prSet presAssocID="{4FDF3D3D-A65D-4C8C-8057-0B87ED7335BE}" presName="parentLin" presStyleCnt="0"/>
      <dgm:spPr/>
    </dgm:pt>
    <dgm:pt modelId="{B2E8EF19-D9EA-46C6-A9BD-D05B60EB8108}" type="pres">
      <dgm:prSet presAssocID="{4FDF3D3D-A65D-4C8C-8057-0B87ED7335BE}" presName="parentLeftMargin" presStyleLbl="node1" presStyleIdx="0" presStyleCnt="4"/>
      <dgm:spPr/>
    </dgm:pt>
    <dgm:pt modelId="{6C728FB3-E4E1-4E82-B8CB-BF3C03C3C194}" type="pres">
      <dgm:prSet presAssocID="{4FDF3D3D-A65D-4C8C-8057-0B87ED7335B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78C5B0-8830-44CF-ABE8-85D7607098F5}" type="pres">
      <dgm:prSet presAssocID="{4FDF3D3D-A65D-4C8C-8057-0B87ED7335BE}" presName="negativeSpace" presStyleCnt="0"/>
      <dgm:spPr/>
    </dgm:pt>
    <dgm:pt modelId="{D6022997-617A-46D6-A1BB-ED4096FD7C51}" type="pres">
      <dgm:prSet presAssocID="{4FDF3D3D-A65D-4C8C-8057-0B87ED7335BE}" presName="childText" presStyleLbl="conFgAcc1" presStyleIdx="0" presStyleCnt="4">
        <dgm:presLayoutVars>
          <dgm:bulletEnabled val="1"/>
        </dgm:presLayoutVars>
      </dgm:prSet>
      <dgm:spPr/>
    </dgm:pt>
    <dgm:pt modelId="{34CD980F-6BFD-4FD1-9AE3-0E81A723D76B}" type="pres">
      <dgm:prSet presAssocID="{F48F5E0D-70B5-4CE7-B7D4-79C27739A19B}" presName="spaceBetweenRectangles" presStyleCnt="0"/>
      <dgm:spPr/>
    </dgm:pt>
    <dgm:pt modelId="{62D34A45-9F5A-4CF6-A916-38BC51F2DD05}" type="pres">
      <dgm:prSet presAssocID="{1F48C076-C933-4D41-8F19-9DB92B9B550E}" presName="parentLin" presStyleCnt="0"/>
      <dgm:spPr/>
    </dgm:pt>
    <dgm:pt modelId="{4E824177-F9FE-4918-BDE4-8FFFA0CFDE79}" type="pres">
      <dgm:prSet presAssocID="{1F48C076-C933-4D41-8F19-9DB92B9B550E}" presName="parentLeftMargin" presStyleLbl="node1" presStyleIdx="0" presStyleCnt="4"/>
      <dgm:spPr/>
    </dgm:pt>
    <dgm:pt modelId="{DBC4AAC8-D39C-4550-A368-82F34A821058}" type="pres">
      <dgm:prSet presAssocID="{1F48C076-C933-4D41-8F19-9DB92B9B55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1B50DB-DC57-4FC6-9ABE-EA91683EA881}" type="pres">
      <dgm:prSet presAssocID="{1F48C076-C933-4D41-8F19-9DB92B9B550E}" presName="negativeSpace" presStyleCnt="0"/>
      <dgm:spPr/>
    </dgm:pt>
    <dgm:pt modelId="{DF26CA50-7EF8-4B42-B18B-D65BD1AB3EE5}" type="pres">
      <dgm:prSet presAssocID="{1F48C076-C933-4D41-8F19-9DB92B9B550E}" presName="childText" presStyleLbl="conFgAcc1" presStyleIdx="1" presStyleCnt="4">
        <dgm:presLayoutVars>
          <dgm:bulletEnabled val="1"/>
        </dgm:presLayoutVars>
      </dgm:prSet>
      <dgm:spPr/>
    </dgm:pt>
    <dgm:pt modelId="{430C7575-AB8D-47E9-A8DA-687BEA09967A}" type="pres">
      <dgm:prSet presAssocID="{CED7BDCE-1137-4161-B307-88669B03246D}" presName="spaceBetweenRectangles" presStyleCnt="0"/>
      <dgm:spPr/>
    </dgm:pt>
    <dgm:pt modelId="{2BA7DE11-6F76-442B-B61E-F373D80F68E3}" type="pres">
      <dgm:prSet presAssocID="{7F828CF1-297B-4DCF-910F-CC4BD06C6AE9}" presName="parentLin" presStyleCnt="0"/>
      <dgm:spPr/>
    </dgm:pt>
    <dgm:pt modelId="{F429DCF3-EEA8-434C-9016-CC385C12BD54}" type="pres">
      <dgm:prSet presAssocID="{7F828CF1-297B-4DCF-910F-CC4BD06C6AE9}" presName="parentLeftMargin" presStyleLbl="node1" presStyleIdx="1" presStyleCnt="4"/>
      <dgm:spPr/>
    </dgm:pt>
    <dgm:pt modelId="{9B046B33-EE06-4F0D-912D-18BD0C7D0F60}" type="pres">
      <dgm:prSet presAssocID="{7F828CF1-297B-4DCF-910F-CC4BD06C6AE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02ACA3E-8D99-458E-8960-09AC1BCBA18C}" type="pres">
      <dgm:prSet presAssocID="{7F828CF1-297B-4DCF-910F-CC4BD06C6AE9}" presName="negativeSpace" presStyleCnt="0"/>
      <dgm:spPr/>
    </dgm:pt>
    <dgm:pt modelId="{4D553BAD-617D-4C1B-933B-C19C00620988}" type="pres">
      <dgm:prSet presAssocID="{7F828CF1-297B-4DCF-910F-CC4BD06C6AE9}" presName="childText" presStyleLbl="conFgAcc1" presStyleIdx="2" presStyleCnt="4">
        <dgm:presLayoutVars>
          <dgm:bulletEnabled val="1"/>
        </dgm:presLayoutVars>
      </dgm:prSet>
      <dgm:spPr/>
    </dgm:pt>
    <dgm:pt modelId="{2AF6B25B-79A2-4E96-ACBE-182A8C0F8F4C}" type="pres">
      <dgm:prSet presAssocID="{77965B1C-7757-46B0-BA8E-B6BAE65643EE}" presName="spaceBetweenRectangles" presStyleCnt="0"/>
      <dgm:spPr/>
    </dgm:pt>
    <dgm:pt modelId="{E5235D8C-1E24-43F2-99D0-81F321C104AF}" type="pres">
      <dgm:prSet presAssocID="{C45A786B-B5BA-4216-9C1F-9D3EB27C2D8C}" presName="parentLin" presStyleCnt="0"/>
      <dgm:spPr/>
    </dgm:pt>
    <dgm:pt modelId="{A807DFF7-A320-492B-802B-6E5CF703371B}" type="pres">
      <dgm:prSet presAssocID="{C45A786B-B5BA-4216-9C1F-9D3EB27C2D8C}" presName="parentLeftMargin" presStyleLbl="node1" presStyleIdx="2" presStyleCnt="4"/>
      <dgm:spPr/>
    </dgm:pt>
    <dgm:pt modelId="{3B17118F-B88C-4089-8480-79B5DBA2E3EA}" type="pres">
      <dgm:prSet presAssocID="{C45A786B-B5BA-4216-9C1F-9D3EB27C2D8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D655FB2-D9A2-473B-9128-72A08A6FC342}" type="pres">
      <dgm:prSet presAssocID="{C45A786B-B5BA-4216-9C1F-9D3EB27C2D8C}" presName="negativeSpace" presStyleCnt="0"/>
      <dgm:spPr/>
    </dgm:pt>
    <dgm:pt modelId="{C9305C25-03A9-4667-B524-51D419A8EDFD}" type="pres">
      <dgm:prSet presAssocID="{C45A786B-B5BA-4216-9C1F-9D3EB27C2D8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8E55618-54BB-46BA-96C3-4D36D4860497}" type="presOf" srcId="{1F48C076-C933-4D41-8F19-9DB92B9B550E}" destId="{DBC4AAC8-D39C-4550-A368-82F34A821058}" srcOrd="1" destOrd="0" presId="urn:microsoft.com/office/officeart/2005/8/layout/list1"/>
    <dgm:cxn modelId="{A7215B61-2717-4716-BAD4-A6FBD2A9E096}" srcId="{CA45A476-1955-437B-8392-C43AABE86EF1}" destId="{1F48C076-C933-4D41-8F19-9DB92B9B550E}" srcOrd="1" destOrd="0" parTransId="{6118B4E6-C1DB-4BED-AC9F-624DF201DCB1}" sibTransId="{CED7BDCE-1137-4161-B307-88669B03246D}"/>
    <dgm:cxn modelId="{9F91E042-56D1-4F51-8522-E330BD6CEB30}" srcId="{CA45A476-1955-437B-8392-C43AABE86EF1}" destId="{4FDF3D3D-A65D-4C8C-8057-0B87ED7335BE}" srcOrd="0" destOrd="0" parTransId="{7E00B360-44AB-4CD8-B2A0-5FA56AC4A148}" sibTransId="{F48F5E0D-70B5-4CE7-B7D4-79C27739A19B}"/>
    <dgm:cxn modelId="{171EE049-871C-4518-885A-231153994CE7}" type="presOf" srcId="{1F48C076-C933-4D41-8F19-9DB92B9B550E}" destId="{4E824177-F9FE-4918-BDE4-8FFFA0CFDE79}" srcOrd="0" destOrd="0" presId="urn:microsoft.com/office/officeart/2005/8/layout/list1"/>
    <dgm:cxn modelId="{9AC9277E-D12A-4DBF-A16E-B1E96A7FCAFB}" srcId="{CA45A476-1955-437B-8392-C43AABE86EF1}" destId="{C45A786B-B5BA-4216-9C1F-9D3EB27C2D8C}" srcOrd="3" destOrd="0" parTransId="{D26EF8B9-B4DD-4AD6-BE8E-87A653D48DF4}" sibTransId="{308F0E5A-9810-4848-9AA4-F710B94A02E2}"/>
    <dgm:cxn modelId="{20BE9680-4D7A-45A9-A0DE-C28423292F84}" type="presOf" srcId="{C45A786B-B5BA-4216-9C1F-9D3EB27C2D8C}" destId="{3B17118F-B88C-4089-8480-79B5DBA2E3EA}" srcOrd="1" destOrd="0" presId="urn:microsoft.com/office/officeart/2005/8/layout/list1"/>
    <dgm:cxn modelId="{F4BAA086-F5D3-4FD5-ABD5-8BB11ADAFF55}" type="presOf" srcId="{4FDF3D3D-A65D-4C8C-8057-0B87ED7335BE}" destId="{B2E8EF19-D9EA-46C6-A9BD-D05B60EB8108}" srcOrd="0" destOrd="0" presId="urn:microsoft.com/office/officeart/2005/8/layout/list1"/>
    <dgm:cxn modelId="{3DDF198D-DA34-4818-A748-9236D9558F2B}" type="presOf" srcId="{CA45A476-1955-437B-8392-C43AABE86EF1}" destId="{FCEC8386-E358-422A-B489-39A9AFC7E24F}" srcOrd="0" destOrd="0" presId="urn:microsoft.com/office/officeart/2005/8/layout/list1"/>
    <dgm:cxn modelId="{A169929D-2B1F-4A69-ACC8-A450BCA543BB}" srcId="{CA45A476-1955-437B-8392-C43AABE86EF1}" destId="{7F828CF1-297B-4DCF-910F-CC4BD06C6AE9}" srcOrd="2" destOrd="0" parTransId="{7D086287-EB5E-4242-B613-95833E52C6F3}" sibTransId="{77965B1C-7757-46B0-BA8E-B6BAE65643EE}"/>
    <dgm:cxn modelId="{FC383CA4-F4C7-45B5-8B96-AB7DDB56D04B}" type="presOf" srcId="{4FDF3D3D-A65D-4C8C-8057-0B87ED7335BE}" destId="{6C728FB3-E4E1-4E82-B8CB-BF3C03C3C194}" srcOrd="1" destOrd="0" presId="urn:microsoft.com/office/officeart/2005/8/layout/list1"/>
    <dgm:cxn modelId="{173255BC-8C17-42F9-9E4C-353A2F32D0BE}" type="presOf" srcId="{C45A786B-B5BA-4216-9C1F-9D3EB27C2D8C}" destId="{A807DFF7-A320-492B-802B-6E5CF703371B}" srcOrd="0" destOrd="0" presId="urn:microsoft.com/office/officeart/2005/8/layout/list1"/>
    <dgm:cxn modelId="{DB9DA8D0-841E-45C9-A844-B59D1A54B725}" type="presOf" srcId="{7F828CF1-297B-4DCF-910F-CC4BD06C6AE9}" destId="{9B046B33-EE06-4F0D-912D-18BD0C7D0F60}" srcOrd="1" destOrd="0" presId="urn:microsoft.com/office/officeart/2005/8/layout/list1"/>
    <dgm:cxn modelId="{FA250BD7-8101-4815-B78A-8944CA7FD2E2}" type="presOf" srcId="{7F828CF1-297B-4DCF-910F-CC4BD06C6AE9}" destId="{F429DCF3-EEA8-434C-9016-CC385C12BD54}" srcOrd="0" destOrd="0" presId="urn:microsoft.com/office/officeart/2005/8/layout/list1"/>
    <dgm:cxn modelId="{73C30EC3-00BE-4BDC-8E1C-D53B8A7A999D}" type="presParOf" srcId="{FCEC8386-E358-422A-B489-39A9AFC7E24F}" destId="{E21FDF00-90D2-4ABB-864C-9E03D7107E48}" srcOrd="0" destOrd="0" presId="urn:microsoft.com/office/officeart/2005/8/layout/list1"/>
    <dgm:cxn modelId="{D626113C-7A98-4670-B750-E4C1DB8C3DD2}" type="presParOf" srcId="{E21FDF00-90D2-4ABB-864C-9E03D7107E48}" destId="{B2E8EF19-D9EA-46C6-A9BD-D05B60EB8108}" srcOrd="0" destOrd="0" presId="urn:microsoft.com/office/officeart/2005/8/layout/list1"/>
    <dgm:cxn modelId="{C2C60E9A-14E7-4622-AB18-9E63279192A7}" type="presParOf" srcId="{E21FDF00-90D2-4ABB-864C-9E03D7107E48}" destId="{6C728FB3-E4E1-4E82-B8CB-BF3C03C3C194}" srcOrd="1" destOrd="0" presId="urn:microsoft.com/office/officeart/2005/8/layout/list1"/>
    <dgm:cxn modelId="{983624E0-2138-4D3B-8909-54EC9666DECE}" type="presParOf" srcId="{FCEC8386-E358-422A-B489-39A9AFC7E24F}" destId="{3B78C5B0-8830-44CF-ABE8-85D7607098F5}" srcOrd="1" destOrd="0" presId="urn:microsoft.com/office/officeart/2005/8/layout/list1"/>
    <dgm:cxn modelId="{21A8239F-7DDA-4AAB-A6EA-C81D78FA090D}" type="presParOf" srcId="{FCEC8386-E358-422A-B489-39A9AFC7E24F}" destId="{D6022997-617A-46D6-A1BB-ED4096FD7C51}" srcOrd="2" destOrd="0" presId="urn:microsoft.com/office/officeart/2005/8/layout/list1"/>
    <dgm:cxn modelId="{3D34ACE3-8329-403E-A1B8-AAA75530DC79}" type="presParOf" srcId="{FCEC8386-E358-422A-B489-39A9AFC7E24F}" destId="{34CD980F-6BFD-4FD1-9AE3-0E81A723D76B}" srcOrd="3" destOrd="0" presId="urn:microsoft.com/office/officeart/2005/8/layout/list1"/>
    <dgm:cxn modelId="{C014B16C-BB58-42F5-9723-36E616F4309D}" type="presParOf" srcId="{FCEC8386-E358-422A-B489-39A9AFC7E24F}" destId="{62D34A45-9F5A-4CF6-A916-38BC51F2DD05}" srcOrd="4" destOrd="0" presId="urn:microsoft.com/office/officeart/2005/8/layout/list1"/>
    <dgm:cxn modelId="{BBB3A367-E1E3-4CD1-8568-3F5E61A2778C}" type="presParOf" srcId="{62D34A45-9F5A-4CF6-A916-38BC51F2DD05}" destId="{4E824177-F9FE-4918-BDE4-8FFFA0CFDE79}" srcOrd="0" destOrd="0" presId="urn:microsoft.com/office/officeart/2005/8/layout/list1"/>
    <dgm:cxn modelId="{E7780AF5-D52B-4F7B-B055-1F8A70A1DFE1}" type="presParOf" srcId="{62D34A45-9F5A-4CF6-A916-38BC51F2DD05}" destId="{DBC4AAC8-D39C-4550-A368-82F34A821058}" srcOrd="1" destOrd="0" presId="urn:microsoft.com/office/officeart/2005/8/layout/list1"/>
    <dgm:cxn modelId="{9E633573-379F-4EEF-9833-DD8CCE62A2E7}" type="presParOf" srcId="{FCEC8386-E358-422A-B489-39A9AFC7E24F}" destId="{531B50DB-DC57-4FC6-9ABE-EA91683EA881}" srcOrd="5" destOrd="0" presId="urn:microsoft.com/office/officeart/2005/8/layout/list1"/>
    <dgm:cxn modelId="{EB10849C-588F-46A8-9721-DEAE945BBA56}" type="presParOf" srcId="{FCEC8386-E358-422A-B489-39A9AFC7E24F}" destId="{DF26CA50-7EF8-4B42-B18B-D65BD1AB3EE5}" srcOrd="6" destOrd="0" presId="urn:microsoft.com/office/officeart/2005/8/layout/list1"/>
    <dgm:cxn modelId="{7D014C3E-6742-435B-92D9-818AE4AFE078}" type="presParOf" srcId="{FCEC8386-E358-422A-B489-39A9AFC7E24F}" destId="{430C7575-AB8D-47E9-A8DA-687BEA09967A}" srcOrd="7" destOrd="0" presId="urn:microsoft.com/office/officeart/2005/8/layout/list1"/>
    <dgm:cxn modelId="{A91180F6-3018-4EB0-9299-9B12BDD177B8}" type="presParOf" srcId="{FCEC8386-E358-422A-B489-39A9AFC7E24F}" destId="{2BA7DE11-6F76-442B-B61E-F373D80F68E3}" srcOrd="8" destOrd="0" presId="urn:microsoft.com/office/officeart/2005/8/layout/list1"/>
    <dgm:cxn modelId="{E515567D-D6BF-47D1-B4C3-74B2805C09A6}" type="presParOf" srcId="{2BA7DE11-6F76-442B-B61E-F373D80F68E3}" destId="{F429DCF3-EEA8-434C-9016-CC385C12BD54}" srcOrd="0" destOrd="0" presId="urn:microsoft.com/office/officeart/2005/8/layout/list1"/>
    <dgm:cxn modelId="{E6930861-71B6-4246-8599-23B8EECC390B}" type="presParOf" srcId="{2BA7DE11-6F76-442B-B61E-F373D80F68E3}" destId="{9B046B33-EE06-4F0D-912D-18BD0C7D0F60}" srcOrd="1" destOrd="0" presId="urn:microsoft.com/office/officeart/2005/8/layout/list1"/>
    <dgm:cxn modelId="{F8570283-8B73-4B2F-AD80-C3D24F614BFE}" type="presParOf" srcId="{FCEC8386-E358-422A-B489-39A9AFC7E24F}" destId="{702ACA3E-8D99-458E-8960-09AC1BCBA18C}" srcOrd="9" destOrd="0" presId="urn:microsoft.com/office/officeart/2005/8/layout/list1"/>
    <dgm:cxn modelId="{48051B70-A0BB-43DC-B8C6-FDAA04E83DC1}" type="presParOf" srcId="{FCEC8386-E358-422A-B489-39A9AFC7E24F}" destId="{4D553BAD-617D-4C1B-933B-C19C00620988}" srcOrd="10" destOrd="0" presId="urn:microsoft.com/office/officeart/2005/8/layout/list1"/>
    <dgm:cxn modelId="{E572BA75-2B1D-4184-9B8D-19EFE5A46EA8}" type="presParOf" srcId="{FCEC8386-E358-422A-B489-39A9AFC7E24F}" destId="{2AF6B25B-79A2-4E96-ACBE-182A8C0F8F4C}" srcOrd="11" destOrd="0" presId="urn:microsoft.com/office/officeart/2005/8/layout/list1"/>
    <dgm:cxn modelId="{57DBF8AA-235C-4F6C-BF0C-8F6A78F88D4C}" type="presParOf" srcId="{FCEC8386-E358-422A-B489-39A9AFC7E24F}" destId="{E5235D8C-1E24-43F2-99D0-81F321C104AF}" srcOrd="12" destOrd="0" presId="urn:microsoft.com/office/officeart/2005/8/layout/list1"/>
    <dgm:cxn modelId="{62382454-441E-4789-A4FF-189312B9569C}" type="presParOf" srcId="{E5235D8C-1E24-43F2-99D0-81F321C104AF}" destId="{A807DFF7-A320-492B-802B-6E5CF703371B}" srcOrd="0" destOrd="0" presId="urn:microsoft.com/office/officeart/2005/8/layout/list1"/>
    <dgm:cxn modelId="{A2E10997-35A0-44FB-AF1A-C51134CCFA83}" type="presParOf" srcId="{E5235D8C-1E24-43F2-99D0-81F321C104AF}" destId="{3B17118F-B88C-4089-8480-79B5DBA2E3EA}" srcOrd="1" destOrd="0" presId="urn:microsoft.com/office/officeart/2005/8/layout/list1"/>
    <dgm:cxn modelId="{04D90D54-6A41-4191-B2DB-F68BF6C00DBF}" type="presParOf" srcId="{FCEC8386-E358-422A-B489-39A9AFC7E24F}" destId="{5D655FB2-D9A2-473B-9128-72A08A6FC342}" srcOrd="13" destOrd="0" presId="urn:microsoft.com/office/officeart/2005/8/layout/list1"/>
    <dgm:cxn modelId="{5F695B71-7B4C-4CA7-82EF-A9A3FE0011DB}" type="presParOf" srcId="{FCEC8386-E358-422A-B489-39A9AFC7E24F}" destId="{C9305C25-03A9-4667-B524-51D419A8EDF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22997-617A-46D6-A1BB-ED4096FD7C51}">
      <dsp:nvSpPr>
        <dsp:cNvPr id="0" name=""/>
        <dsp:cNvSpPr/>
      </dsp:nvSpPr>
      <dsp:spPr>
        <a:xfrm>
          <a:off x="0" y="372420"/>
          <a:ext cx="103632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28FB3-E4E1-4E82-B8CB-BF3C03C3C194}">
      <dsp:nvSpPr>
        <dsp:cNvPr id="0" name=""/>
        <dsp:cNvSpPr/>
      </dsp:nvSpPr>
      <dsp:spPr>
        <a:xfrm>
          <a:off x="518160" y="32939"/>
          <a:ext cx="72542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300" kern="1200" dirty="0"/>
            <a:t>Máster en </a:t>
          </a:r>
          <a:r>
            <a:rPr lang="nl-BE" sz="2300" kern="1200" dirty="0" err="1"/>
            <a:t>ciencias</a:t>
          </a:r>
          <a:r>
            <a:rPr lang="nl-BE" sz="2300" kern="1200" dirty="0"/>
            <a:t> </a:t>
          </a:r>
          <a:r>
            <a:rPr lang="nl-BE" sz="2300" kern="1200" dirty="0" err="1"/>
            <a:t>hospitalarias</a:t>
          </a:r>
          <a:endParaRPr lang="nl-BE" sz="2300" kern="1200" dirty="0"/>
        </a:p>
      </dsp:txBody>
      <dsp:txXfrm>
        <a:off x="551304" y="66083"/>
        <a:ext cx="7187952" cy="612672"/>
      </dsp:txXfrm>
    </dsp:sp>
    <dsp:sp modelId="{DF26CA50-7EF8-4B42-B18B-D65BD1AB3EE5}">
      <dsp:nvSpPr>
        <dsp:cNvPr id="0" name=""/>
        <dsp:cNvSpPr/>
      </dsp:nvSpPr>
      <dsp:spPr>
        <a:xfrm>
          <a:off x="0" y="1415700"/>
          <a:ext cx="103632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4AAC8-D39C-4550-A368-82F34A821058}">
      <dsp:nvSpPr>
        <dsp:cNvPr id="0" name=""/>
        <dsp:cNvSpPr/>
      </dsp:nvSpPr>
      <dsp:spPr>
        <a:xfrm>
          <a:off x="518160" y="1076219"/>
          <a:ext cx="72542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Grado de enfermería</a:t>
          </a:r>
          <a:endParaRPr lang="nl-BE" sz="2300" kern="1200" dirty="0"/>
        </a:p>
      </dsp:txBody>
      <dsp:txXfrm>
        <a:off x="551304" y="1109363"/>
        <a:ext cx="7187952" cy="612672"/>
      </dsp:txXfrm>
    </dsp:sp>
    <dsp:sp modelId="{4D553BAD-617D-4C1B-933B-C19C00620988}">
      <dsp:nvSpPr>
        <dsp:cNvPr id="0" name=""/>
        <dsp:cNvSpPr/>
      </dsp:nvSpPr>
      <dsp:spPr>
        <a:xfrm>
          <a:off x="0" y="2458980"/>
          <a:ext cx="103632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46B33-EE06-4F0D-912D-18BD0C7D0F60}">
      <dsp:nvSpPr>
        <dsp:cNvPr id="0" name=""/>
        <dsp:cNvSpPr/>
      </dsp:nvSpPr>
      <dsp:spPr>
        <a:xfrm>
          <a:off x="518160" y="2119500"/>
          <a:ext cx="72542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Diploma de enfermería</a:t>
          </a:r>
          <a:endParaRPr lang="nl-BE" sz="2300" kern="1200" dirty="0"/>
        </a:p>
      </dsp:txBody>
      <dsp:txXfrm>
        <a:off x="551304" y="2152644"/>
        <a:ext cx="7187952" cy="612672"/>
      </dsp:txXfrm>
    </dsp:sp>
    <dsp:sp modelId="{C9305C25-03A9-4667-B524-51D419A8EDFD}">
      <dsp:nvSpPr>
        <dsp:cNvPr id="0" name=""/>
        <dsp:cNvSpPr/>
      </dsp:nvSpPr>
      <dsp:spPr>
        <a:xfrm>
          <a:off x="0" y="3502260"/>
          <a:ext cx="103632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17118F-B88C-4089-8480-79B5DBA2E3EA}">
      <dsp:nvSpPr>
        <dsp:cNvPr id="0" name=""/>
        <dsp:cNvSpPr/>
      </dsp:nvSpPr>
      <dsp:spPr>
        <a:xfrm>
          <a:off x="518160" y="3162780"/>
          <a:ext cx="72542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Formación secundaria de auxiliar</a:t>
          </a:r>
          <a:endParaRPr lang="nl-BE" sz="2300" kern="1200" dirty="0"/>
        </a:p>
      </dsp:txBody>
      <dsp:txXfrm>
        <a:off x="551304" y="3195924"/>
        <a:ext cx="718795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ACD0F-EAB5-4434-B30E-2894A7FE7392}" type="datetimeFigureOut">
              <a:rPr lang="nl-BE" smtClean="0"/>
              <a:t>18/10/2020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08537-A3F9-4655-B4AA-607AE87CA0F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7143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B8BD6-45EB-4F7E-A7FE-FDDB3897009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0D6CF-1B0F-4EA7-9CE3-AC18786CDB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577AC-9407-463F-885B-0DDB060BBC44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6221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577AC-9407-463F-885B-0DDB060BBC44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1050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49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0D6CF-1B0F-4EA7-9CE3-AC18786CDB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4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26501A-8411-4742-A2F6-98223D19F4E4}" type="datetime1">
              <a:rPr lang="nl-BE" smtClean="0"/>
              <a:t>18/10/2020</a:t>
            </a:fld>
            <a:endParaRPr lang="nl-BE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BE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985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81560-AAD7-44F0-A536-0C27FC1F4F42}" type="datetime1">
              <a:rPr lang="nl-BE" smtClean="0"/>
              <a:t>18/10/2020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089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580AE-82B3-47A2-8C9C-53E5F886AB9F}" type="datetime1">
              <a:rPr lang="nl-BE" smtClean="0"/>
              <a:t>18/10/2020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83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A9B1E-06A4-4660-B42E-BAAABD416B46}" type="datetime1">
              <a:rPr lang="nl-BE" smtClean="0"/>
              <a:t>18/10/2020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754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75917-FC8D-4038-ADF5-6F1EF853BD7E}" type="datetime1">
              <a:rPr lang="nl-BE" smtClean="0"/>
              <a:t>18/10/2020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53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71274-FD5A-4DB3-944C-83C2F186B3DC}" type="datetime1">
              <a:rPr lang="nl-BE" smtClean="0"/>
              <a:t>18/10/2020</a:t>
            </a:fld>
            <a:endParaRPr lang="nl-BE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972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293D6-944A-41FE-A85A-04AA13666472}" type="datetime1">
              <a:rPr lang="nl-BE" smtClean="0"/>
              <a:t>18/10/2020</a:t>
            </a:fld>
            <a:endParaRPr lang="nl-BE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830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71B94-00A2-4580-B0B8-5040E621979E}" type="datetime1">
              <a:rPr lang="nl-BE" smtClean="0"/>
              <a:t>18/10/2020</a:t>
            </a:fld>
            <a:endParaRPr lang="nl-BE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084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45E87-6FA8-4EEA-BBA7-15D045CC0380}" type="datetime1">
              <a:rPr lang="nl-BE" smtClean="0"/>
              <a:t>18/10/2020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506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AFEDA-3DBA-4208-8C2B-99DBAB94DF43}" type="datetime1">
              <a:rPr lang="nl-BE" smtClean="0"/>
              <a:t>18/10/2020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148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DA76DDD5-7593-422D-9B4C-C28019F2C5EC}" type="datetime1">
              <a:rPr lang="nl-BE" smtClean="0"/>
              <a:t>18/10/2020</a:t>
            </a:fld>
            <a:endParaRPr lang="nl-BE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nl-BE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6D757691-726F-4743-967F-6E6F3A555D0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17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disee.be/Odisee/Sections/Dutch-Programmes/Courses-Odisee-Health-Care/Courses-Odisee-Health-Care-Nursing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La formación </a:t>
            </a:r>
            <a:r>
              <a:rPr lang="es-ES" noProof="0"/>
              <a:t>de enfermería en </a:t>
            </a:r>
            <a:r>
              <a:rPr lang="es-ES" noProof="0" dirty="0"/>
              <a:t>Bélgica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Hans Le Roy</a:t>
            </a:r>
          </a:p>
          <a:p>
            <a:r>
              <a:rPr lang="es-ES" noProof="0" dirty="0" err="1"/>
              <a:t>Odisee</a:t>
            </a:r>
            <a:endParaRPr lang="es-ES" noProof="0" dirty="0"/>
          </a:p>
          <a:p>
            <a:r>
              <a:rPr lang="es-ES" noProof="0" dirty="0"/>
              <a:t>www.hlrnet.com/sites/bet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77353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Odisee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noProof="0" dirty="0"/>
              <a:t>La carrera de enfermería se organiza en 3 lugares: Bruselas, Aalst, Sint-</a:t>
            </a:r>
            <a:r>
              <a:rPr lang="es-ES" sz="2400" noProof="0" dirty="0" err="1"/>
              <a:t>Niklaas</a:t>
            </a:r>
            <a:endParaRPr lang="es-ES" sz="2400" noProof="0" dirty="0"/>
          </a:p>
          <a:p>
            <a:r>
              <a:rPr lang="es-ES" sz="2400" dirty="0"/>
              <a:t>ABP – todo se aprende / enseña a </a:t>
            </a:r>
            <a:r>
              <a:rPr lang="es-ES" sz="2400" dirty="0" err="1"/>
              <a:t>apartir</a:t>
            </a:r>
            <a:r>
              <a:rPr lang="es-ES" sz="2400"/>
              <a:t> de casos</a:t>
            </a:r>
            <a:endParaRPr lang="es-ES" sz="2400" noProof="0" dirty="0"/>
          </a:p>
          <a:p>
            <a:r>
              <a:rPr lang="es-ES" sz="2400" noProof="0" dirty="0"/>
              <a:t>Programa estándar</a:t>
            </a:r>
            <a:br>
              <a:rPr lang="es-ES" sz="2400" noProof="0" dirty="0"/>
            </a:br>
            <a:r>
              <a:rPr lang="es-ES" sz="2400" noProof="0" dirty="0">
                <a:hlinkClick r:id="rId2"/>
              </a:rPr>
              <a:t>http://www.odisee.be/Odisee/Sections/Dutch-Programmes/Courses-Odisee-Health-Care/Courses-Odisee-Health-Care-Nursing.html</a:t>
            </a:r>
            <a:r>
              <a:rPr lang="es-ES" sz="2400" noProof="0" dirty="0"/>
              <a:t> </a:t>
            </a:r>
          </a:p>
          <a:p>
            <a:r>
              <a:rPr lang="es-ES" sz="2400" noProof="0" dirty="0"/>
              <a:t>Formación a distancia</a:t>
            </a:r>
          </a:p>
          <a:p>
            <a:r>
              <a:rPr lang="es-ES" sz="2400" noProof="0" dirty="0"/>
              <a:t>Programa internacional (en parte en francés, en parte en inglés)</a:t>
            </a:r>
            <a:br>
              <a:rPr lang="es-ES" sz="2400" noProof="0" dirty="0"/>
            </a:br>
            <a:r>
              <a:rPr lang="es-ES" sz="2400" noProof="0" dirty="0">
                <a:hlinkClick r:id="rId2"/>
              </a:rPr>
              <a:t>http://www.odisee.be/Odisee/Sections/Dutch-Programmes/Courses-Odisee-Health-Care/Courses-Odisee-Health-Care-Nursing.html</a:t>
            </a:r>
            <a:r>
              <a:rPr lang="es-ES" sz="2400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377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Bélgica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3 comunidades, 3 regiones, 4 partes del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7E86-F40B-4D2C-89E8-8DEB1E645526}" type="slidenum">
              <a:rPr lang="nl-BE" smtClean="0"/>
              <a:t>2</a:t>
            </a:fld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375" y="2852455"/>
            <a:ext cx="9331254" cy="351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7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La enseñanza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Regionalizada &gt; por comunidad</a:t>
            </a:r>
          </a:p>
          <a:p>
            <a:r>
              <a:rPr lang="es-ES" noProof="0" dirty="0"/>
              <a:t>Flandes, Valonia</a:t>
            </a:r>
          </a:p>
          <a:p>
            <a:r>
              <a:rPr lang="es-ES" noProof="0" dirty="0"/>
              <a:t>Por red</a:t>
            </a:r>
          </a:p>
          <a:p>
            <a:r>
              <a:rPr lang="es-ES" noProof="0" dirty="0"/>
              <a:t>Oficial</a:t>
            </a:r>
          </a:p>
          <a:p>
            <a:r>
              <a:rPr lang="es-ES" noProof="0" dirty="0"/>
              <a:t>Libre = no oficial (confesional, no confesional)</a:t>
            </a:r>
          </a:p>
          <a:p>
            <a:endParaRPr lang="es-ES" noProof="0" dirty="0"/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7E86-F40B-4D2C-89E8-8DEB1E645526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393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marco belga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noProof="0" dirty="0"/>
              <a:t>La enfermería es un bachiller profesional (nivel de competencias 6)</a:t>
            </a:r>
          </a:p>
          <a:p>
            <a:r>
              <a:rPr lang="es-ES" sz="2800" noProof="0" dirty="0"/>
              <a:t>Formación en escuela superior</a:t>
            </a:r>
          </a:p>
          <a:p>
            <a:r>
              <a:rPr lang="es-ES" sz="2800" noProof="0" dirty="0"/>
              <a:t>3 cursos, 180 créditos &gt; 4 cursos, 240 créditos</a:t>
            </a:r>
          </a:p>
          <a:p>
            <a:r>
              <a:rPr lang="es-ES" sz="2800" noProof="0" dirty="0"/>
              <a:t>Prácticas desde el primer curso / TFE al final de la carrera</a:t>
            </a:r>
          </a:p>
          <a:p>
            <a:r>
              <a:rPr lang="es-ES" sz="2800" noProof="0" dirty="0"/>
              <a:t>Una veintena formaciones en enfermería en Flandes: Gante, Amberes, Bruselas, </a:t>
            </a:r>
            <a:r>
              <a:rPr lang="es-ES" sz="2800" noProof="0" dirty="0" err="1"/>
              <a:t>Kortrijk</a:t>
            </a:r>
            <a:endParaRPr lang="es-ES" sz="2800" noProof="0" dirty="0"/>
          </a:p>
          <a:p>
            <a:endParaRPr lang="es-ES" sz="28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1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Base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Grado de 3 años &gt; grado de 4 años</a:t>
            </a:r>
          </a:p>
          <a:p>
            <a:r>
              <a:rPr lang="es-ES" noProof="0" dirty="0"/>
              <a:t>Escuelas superiores</a:t>
            </a:r>
          </a:p>
          <a:p>
            <a:pPr marL="0" indent="0">
              <a:buNone/>
            </a:pPr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67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Odisee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noProof="0" dirty="0"/>
              <a:t>Bruselas</a:t>
            </a:r>
          </a:p>
          <a:p>
            <a:r>
              <a:rPr lang="es-ES" noProof="0" dirty="0"/>
              <a:t>Enfermería </a:t>
            </a:r>
          </a:p>
          <a:p>
            <a:r>
              <a:rPr lang="es-ES" noProof="0" dirty="0"/>
              <a:t>Terapia ocupacional</a:t>
            </a:r>
          </a:p>
          <a:p>
            <a:r>
              <a:rPr lang="es-ES" noProof="0" dirty="0"/>
              <a:t>Imaginería medica</a:t>
            </a:r>
          </a:p>
          <a:p>
            <a:r>
              <a:rPr lang="es-ES" i="1" noProof="0" dirty="0"/>
              <a:t>Aalst y Sint-</a:t>
            </a:r>
            <a:r>
              <a:rPr lang="es-ES" i="1" noProof="0" dirty="0" err="1"/>
              <a:t>Niklaas</a:t>
            </a:r>
            <a:endParaRPr lang="es-ES" i="1" noProof="0" dirty="0"/>
          </a:p>
          <a:p>
            <a:r>
              <a:rPr lang="es-ES" noProof="0" dirty="0"/>
              <a:t>Enfermería </a:t>
            </a:r>
          </a:p>
          <a:p>
            <a:r>
              <a:rPr lang="es-ES" noProof="0" dirty="0"/>
              <a:t>Obstétrica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916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Pero es más complicado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347375"/>
              </p:ext>
            </p:extLst>
          </p:nvPr>
        </p:nvGraphicFramePr>
        <p:xfrm>
          <a:off x="1576388" y="2017713"/>
          <a:ext cx="10363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05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Y pasamos a 4 años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Antes: 1.200 horas de prácticas</a:t>
            </a:r>
          </a:p>
          <a:p>
            <a:r>
              <a:rPr lang="es-ES" noProof="0" dirty="0"/>
              <a:t>Exigencia europea: 2.300 horas de prácticas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224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Marco de referencia: EQF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436306"/>
              </p:ext>
            </p:extLst>
          </p:nvPr>
        </p:nvGraphicFramePr>
        <p:xfrm>
          <a:off x="1576388" y="2429193"/>
          <a:ext cx="10363200" cy="3291840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EQF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CNCP (ES)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Acreditación</a:t>
                      </a:r>
                      <a:r>
                        <a:rPr lang="en-US" dirty="0"/>
                        <a:t> (ES)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/>
                        <a:t>Nivel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/>
                        <a:t>Operario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/>
                        <a:t>Nivel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/>
                        <a:t>Técnico Medio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Nivel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Técnico Superior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Nivel 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Grado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Nivel 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Máster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Nivel 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Sin definir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7691-726F-4743-967F-6E6F3A555D0E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4681"/>
      </p:ext>
    </p:extLst>
  </p:cSld>
  <p:clrMapOvr>
    <a:masterClrMapping/>
  </p:clrMapOvr>
</p:sld>
</file>

<file path=ppt/theme/theme1.xml><?xml version="1.0" encoding="utf-8"?>
<a:theme xmlns:a="http://schemas.openxmlformats.org/drawingml/2006/main" name="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Ayudas de escritura</Template>
  <TotalTime>27</TotalTime>
  <Words>318</Words>
  <Application>Microsoft Office PowerPoint</Application>
  <PresentationFormat>Breedbeeld</PresentationFormat>
  <Paragraphs>81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ren-gt</vt:lpstr>
      <vt:lpstr>La formación de enfermería en Bélgica</vt:lpstr>
      <vt:lpstr>Bélgica </vt:lpstr>
      <vt:lpstr>La enseñanza</vt:lpstr>
      <vt:lpstr>El marco belga</vt:lpstr>
      <vt:lpstr>Base</vt:lpstr>
      <vt:lpstr>Odisee</vt:lpstr>
      <vt:lpstr>Pero es más complicado </vt:lpstr>
      <vt:lpstr>Y pasamos a 4 años</vt:lpstr>
      <vt:lpstr>Marco de referencia: EQF</vt:lpstr>
      <vt:lpstr>Odisee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formación de enfermería en Belgica</dc:title>
  <dc:creator>Hans Le Roy</dc:creator>
  <cp:lastModifiedBy>Hans Le Roy</cp:lastModifiedBy>
  <cp:revision>15</cp:revision>
  <cp:lastPrinted>2017-10-27T06:08:55Z</cp:lastPrinted>
  <dcterms:created xsi:type="dcterms:W3CDTF">2015-10-25T21:41:15Z</dcterms:created>
  <dcterms:modified xsi:type="dcterms:W3CDTF">2020-10-18T13:27:03Z</dcterms:modified>
</cp:coreProperties>
</file>