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9" r:id="rId9"/>
    <p:sldId id="300" r:id="rId10"/>
    <p:sldId id="301" r:id="rId11"/>
    <p:sldId id="302" r:id="rId12"/>
    <p:sldId id="30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6138D-996A-4EFE-9B39-C58E1C3E4194}" v="1" dt="2021-10-24T08:28:42.364"/>
    <p1510:client id="{5B7BDD8E-E9FE-4EB1-8A45-10784775BC2D}" v="2" dt="2021-10-25T05:54:59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Le Roy" userId="81af80aba6ff6326" providerId="LiveId" clId="{2B26138D-996A-4EFE-9B39-C58E1C3E4194}"/>
    <pc:docChg chg="modSld">
      <pc:chgData name="Hans Le Roy" userId="81af80aba6ff6326" providerId="LiveId" clId="{2B26138D-996A-4EFE-9B39-C58E1C3E4194}" dt="2021-10-24T08:28:42.319" v="0" actId="20577"/>
      <pc:docMkLst>
        <pc:docMk/>
      </pc:docMkLst>
      <pc:sldChg chg="modSp mod">
        <pc:chgData name="Hans Le Roy" userId="81af80aba6ff6326" providerId="LiveId" clId="{2B26138D-996A-4EFE-9B39-C58E1C3E4194}" dt="2021-10-24T08:28:42.319" v="0" actId="20577"/>
        <pc:sldMkLst>
          <pc:docMk/>
          <pc:sldMk cId="732021665" sldId="262"/>
        </pc:sldMkLst>
        <pc:spChg chg="mod">
          <ac:chgData name="Hans Le Roy" userId="81af80aba6ff6326" providerId="LiveId" clId="{2B26138D-996A-4EFE-9B39-C58E1C3E4194}" dt="2021-10-24T08:28:42.319" v="0" actId="20577"/>
          <ac:spMkLst>
            <pc:docMk/>
            <pc:sldMk cId="732021665" sldId="262"/>
            <ac:spMk id="3" creationId="{01F559F2-FAA5-47C3-A2B6-0EE85F2613C6}"/>
          </ac:spMkLst>
        </pc:spChg>
      </pc:sldChg>
    </pc:docChg>
  </pc:docChgLst>
  <pc:docChgLst>
    <pc:chgData userId="81af80aba6ff6326" providerId="LiveId" clId="{444B86BC-E7A2-4BB0-8834-558458BDA1E0}"/>
    <pc:docChg chg="custSel addSld modSld">
      <pc:chgData name="" userId="81af80aba6ff6326" providerId="LiveId" clId="{444B86BC-E7A2-4BB0-8834-558458BDA1E0}" dt="2021-10-03T10:35:51.595" v="820" actId="20577"/>
      <pc:docMkLst>
        <pc:docMk/>
      </pc:docMkLst>
      <pc:sldChg chg="modSp add">
        <pc:chgData name="" userId="81af80aba6ff6326" providerId="LiveId" clId="{444B86BC-E7A2-4BB0-8834-558458BDA1E0}" dt="2021-10-02T10:19:10.924" v="788" actId="20577"/>
        <pc:sldMkLst>
          <pc:docMk/>
          <pc:sldMk cId="2301077553" sldId="257"/>
        </pc:sldMkLst>
        <pc:spChg chg="mod">
          <ac:chgData name="" userId="81af80aba6ff6326" providerId="LiveId" clId="{444B86BC-E7A2-4BB0-8834-558458BDA1E0}" dt="2021-10-02T10:19:10.924" v="788" actId="20577"/>
          <ac:spMkLst>
            <pc:docMk/>
            <pc:sldMk cId="2301077553" sldId="257"/>
            <ac:spMk id="2" creationId="{37BEE783-C919-446A-A7AC-FD1C2B187DE5}"/>
          </ac:spMkLst>
        </pc:spChg>
        <pc:spChg chg="mod">
          <ac:chgData name="" userId="81af80aba6ff6326" providerId="LiveId" clId="{444B86BC-E7A2-4BB0-8834-558458BDA1E0}" dt="2021-10-01T12:34:01.129" v="48" actId="20577"/>
          <ac:spMkLst>
            <pc:docMk/>
            <pc:sldMk cId="2301077553" sldId="257"/>
            <ac:spMk id="3" creationId="{88D2802D-C722-4233-AAF7-1C876E609D4B}"/>
          </ac:spMkLst>
        </pc:spChg>
      </pc:sldChg>
      <pc:sldChg chg="modSp add">
        <pc:chgData name="" userId="81af80aba6ff6326" providerId="LiveId" clId="{444B86BC-E7A2-4BB0-8834-558458BDA1E0}" dt="2021-10-02T10:18:52.085" v="780" actId="20577"/>
        <pc:sldMkLst>
          <pc:docMk/>
          <pc:sldMk cId="3337875405" sldId="258"/>
        </pc:sldMkLst>
        <pc:spChg chg="mod">
          <ac:chgData name="" userId="81af80aba6ff6326" providerId="LiveId" clId="{444B86BC-E7A2-4BB0-8834-558458BDA1E0}" dt="2021-10-01T12:35:18.110" v="121" actId="20577"/>
          <ac:spMkLst>
            <pc:docMk/>
            <pc:sldMk cId="3337875405" sldId="258"/>
            <ac:spMk id="2" creationId="{B0C1553A-27B9-4240-9A88-BFA804843DA1}"/>
          </ac:spMkLst>
        </pc:spChg>
        <pc:spChg chg="mod">
          <ac:chgData name="" userId="81af80aba6ff6326" providerId="LiveId" clId="{444B86BC-E7A2-4BB0-8834-558458BDA1E0}" dt="2021-10-02T10:18:52.085" v="780" actId="20577"/>
          <ac:spMkLst>
            <pc:docMk/>
            <pc:sldMk cId="3337875405" sldId="258"/>
            <ac:spMk id="3" creationId="{AC7E4C30-590E-4780-913E-B0AF1A3FA901}"/>
          </ac:spMkLst>
        </pc:spChg>
      </pc:sldChg>
      <pc:sldChg chg="modSp add">
        <pc:chgData name="" userId="81af80aba6ff6326" providerId="LiveId" clId="{444B86BC-E7A2-4BB0-8834-558458BDA1E0}" dt="2021-10-01T12:47:46.024" v="404" actId="20577"/>
        <pc:sldMkLst>
          <pc:docMk/>
          <pc:sldMk cId="2953344510" sldId="259"/>
        </pc:sldMkLst>
        <pc:spChg chg="mod">
          <ac:chgData name="" userId="81af80aba6ff6326" providerId="LiveId" clId="{444B86BC-E7A2-4BB0-8834-558458BDA1E0}" dt="2021-10-01T12:46:13.057" v="329" actId="20577"/>
          <ac:spMkLst>
            <pc:docMk/>
            <pc:sldMk cId="2953344510" sldId="259"/>
            <ac:spMk id="2" creationId="{21F311AF-182A-468B-8220-6C329B2882CA}"/>
          </ac:spMkLst>
        </pc:spChg>
        <pc:spChg chg="mod">
          <ac:chgData name="" userId="81af80aba6ff6326" providerId="LiveId" clId="{444B86BC-E7A2-4BB0-8834-558458BDA1E0}" dt="2021-10-01T12:47:46.024" v="404" actId="20577"/>
          <ac:spMkLst>
            <pc:docMk/>
            <pc:sldMk cId="2953344510" sldId="259"/>
            <ac:spMk id="3" creationId="{99DB9C67-0F60-4077-A9BC-464986DCCAFC}"/>
          </ac:spMkLst>
        </pc:spChg>
      </pc:sldChg>
      <pc:sldChg chg="modSp add">
        <pc:chgData name="" userId="81af80aba6ff6326" providerId="LiveId" clId="{444B86BC-E7A2-4BB0-8834-558458BDA1E0}" dt="2021-10-01T13:21:26.786" v="778" actId="20577"/>
        <pc:sldMkLst>
          <pc:docMk/>
          <pc:sldMk cId="910718974" sldId="260"/>
        </pc:sldMkLst>
        <pc:spChg chg="mod">
          <ac:chgData name="" userId="81af80aba6ff6326" providerId="LiveId" clId="{444B86BC-E7A2-4BB0-8834-558458BDA1E0}" dt="2021-10-01T12:48:00.580" v="421" actId="20577"/>
          <ac:spMkLst>
            <pc:docMk/>
            <pc:sldMk cId="910718974" sldId="260"/>
            <ac:spMk id="2" creationId="{C795E43C-34C3-480A-91B0-913222790C42}"/>
          </ac:spMkLst>
        </pc:spChg>
        <pc:spChg chg="mod">
          <ac:chgData name="" userId="81af80aba6ff6326" providerId="LiveId" clId="{444B86BC-E7A2-4BB0-8834-558458BDA1E0}" dt="2021-10-01T13:21:26.786" v="778" actId="20577"/>
          <ac:spMkLst>
            <pc:docMk/>
            <pc:sldMk cId="910718974" sldId="260"/>
            <ac:spMk id="3" creationId="{01C78FB2-7D24-4055-951F-7A58993A1834}"/>
          </ac:spMkLst>
        </pc:spChg>
      </pc:sldChg>
      <pc:sldChg chg="addSp delSp modSp add">
        <pc:chgData name="" userId="81af80aba6ff6326" providerId="LiveId" clId="{444B86BC-E7A2-4BB0-8834-558458BDA1E0}" dt="2021-10-03T10:35:51.595" v="820" actId="20577"/>
        <pc:sldMkLst>
          <pc:docMk/>
          <pc:sldMk cId="2452906381" sldId="261"/>
        </pc:sldMkLst>
        <pc:spChg chg="mod">
          <ac:chgData name="" userId="81af80aba6ff6326" providerId="LiveId" clId="{444B86BC-E7A2-4BB0-8834-558458BDA1E0}" dt="2021-10-01T12:48:20.808" v="468" actId="20577"/>
          <ac:spMkLst>
            <pc:docMk/>
            <pc:sldMk cId="2452906381" sldId="261"/>
            <ac:spMk id="2" creationId="{5A9982AC-09C8-4A85-B626-E51D6C9F08F7}"/>
          </ac:spMkLst>
        </pc:spChg>
        <pc:spChg chg="add del mod">
          <ac:chgData name="" userId="81af80aba6ff6326" providerId="LiveId" clId="{444B86BC-E7A2-4BB0-8834-558458BDA1E0}" dt="2021-10-03T10:35:51.595" v="820" actId="20577"/>
          <ac:spMkLst>
            <pc:docMk/>
            <pc:sldMk cId="2452906381" sldId="261"/>
            <ac:spMk id="3" creationId="{1BD89000-F7ED-4966-90D8-223CCF320D88}"/>
          </ac:spMkLst>
        </pc:spChg>
        <pc:picChg chg="add del mod">
          <ac:chgData name="" userId="81af80aba6ff6326" providerId="LiveId" clId="{444B86BC-E7A2-4BB0-8834-558458BDA1E0}" dt="2021-10-01T12:48:24.990" v="470"/>
          <ac:picMkLst>
            <pc:docMk/>
            <pc:sldMk cId="2452906381" sldId="261"/>
            <ac:picMk id="4" creationId="{518C87BD-7C05-43A3-9F0C-636CC2C5C359}"/>
          </ac:picMkLst>
        </pc:picChg>
      </pc:sldChg>
      <pc:sldChg chg="modSp add">
        <pc:chgData name="" userId="81af80aba6ff6326" providerId="LiveId" clId="{444B86BC-E7A2-4BB0-8834-558458BDA1E0}" dt="2021-10-02T10:21:10.833" v="808" actId="20577"/>
        <pc:sldMkLst>
          <pc:docMk/>
          <pc:sldMk cId="732021665" sldId="262"/>
        </pc:sldMkLst>
        <pc:spChg chg="mod">
          <ac:chgData name="" userId="81af80aba6ff6326" providerId="LiveId" clId="{444B86BC-E7A2-4BB0-8834-558458BDA1E0}" dt="2021-10-02T10:21:02.703" v="805" actId="20577"/>
          <ac:spMkLst>
            <pc:docMk/>
            <pc:sldMk cId="732021665" sldId="262"/>
            <ac:spMk id="2" creationId="{207CFF56-F1B0-401B-A555-0E4942B71E3D}"/>
          </ac:spMkLst>
        </pc:spChg>
        <pc:spChg chg="mod">
          <ac:chgData name="" userId="81af80aba6ff6326" providerId="LiveId" clId="{444B86BC-E7A2-4BB0-8834-558458BDA1E0}" dt="2021-10-02T10:21:10.833" v="808" actId="20577"/>
          <ac:spMkLst>
            <pc:docMk/>
            <pc:sldMk cId="732021665" sldId="262"/>
            <ac:spMk id="3" creationId="{01F559F2-FAA5-47C3-A2B6-0EE85F2613C6}"/>
          </ac:spMkLst>
        </pc:spChg>
      </pc:sldChg>
    </pc:docChg>
  </pc:docChgLst>
  <pc:docChgLst>
    <pc:chgData name="Hans Le Roy" userId="81af80aba6ff6326" providerId="LiveId" clId="{5B7BDD8E-E9FE-4EB1-8A45-10784775BC2D}"/>
    <pc:docChg chg="undo custSel addSld delSld modSld">
      <pc:chgData name="Hans Le Roy" userId="81af80aba6ff6326" providerId="LiveId" clId="{5B7BDD8E-E9FE-4EB1-8A45-10784775BC2D}" dt="2021-10-25T05:56:51.186" v="143" actId="6549"/>
      <pc:docMkLst>
        <pc:docMk/>
      </pc:docMkLst>
      <pc:sldChg chg="modSp mod">
        <pc:chgData name="Hans Le Roy" userId="81af80aba6ff6326" providerId="LiveId" clId="{5B7BDD8E-E9FE-4EB1-8A45-10784775BC2D}" dt="2021-10-25T05:53:11.604" v="13" actId="20577"/>
        <pc:sldMkLst>
          <pc:docMk/>
          <pc:sldMk cId="2301077553" sldId="257"/>
        </pc:sldMkLst>
        <pc:spChg chg="mod">
          <ac:chgData name="Hans Le Roy" userId="81af80aba6ff6326" providerId="LiveId" clId="{5B7BDD8E-E9FE-4EB1-8A45-10784775BC2D}" dt="2021-10-25T05:53:11.604" v="13" actId="20577"/>
          <ac:spMkLst>
            <pc:docMk/>
            <pc:sldMk cId="2301077553" sldId="257"/>
            <ac:spMk id="3" creationId="{88D2802D-C722-4233-AAF7-1C876E609D4B}"/>
          </ac:spMkLst>
        </pc:spChg>
      </pc:sldChg>
      <pc:sldChg chg="modSp mod">
        <pc:chgData name="Hans Le Roy" userId="81af80aba6ff6326" providerId="LiveId" clId="{5B7BDD8E-E9FE-4EB1-8A45-10784775BC2D}" dt="2021-10-25T05:53:21.823" v="19" actId="20577"/>
        <pc:sldMkLst>
          <pc:docMk/>
          <pc:sldMk cId="3337875405" sldId="258"/>
        </pc:sldMkLst>
        <pc:spChg chg="mod">
          <ac:chgData name="Hans Le Roy" userId="81af80aba6ff6326" providerId="LiveId" clId="{5B7BDD8E-E9FE-4EB1-8A45-10784775BC2D}" dt="2021-10-25T05:53:21.823" v="19" actId="20577"/>
          <ac:spMkLst>
            <pc:docMk/>
            <pc:sldMk cId="3337875405" sldId="258"/>
            <ac:spMk id="3" creationId="{AC7E4C30-590E-4780-913E-B0AF1A3FA901}"/>
          </ac:spMkLst>
        </pc:spChg>
      </pc:sldChg>
      <pc:sldChg chg="add del">
        <pc:chgData name="Hans Le Roy" userId="81af80aba6ff6326" providerId="LiveId" clId="{5B7BDD8E-E9FE-4EB1-8A45-10784775BC2D}" dt="2021-10-25T05:54:29.757" v="21" actId="47"/>
        <pc:sldMkLst>
          <pc:docMk/>
          <pc:sldMk cId="1684440332" sldId="263"/>
        </pc:sldMkLst>
      </pc:sldChg>
      <pc:sldChg chg="add">
        <pc:chgData name="Hans Le Roy" userId="81af80aba6ff6326" providerId="LiveId" clId="{5B7BDD8E-E9FE-4EB1-8A45-10784775BC2D}" dt="2021-10-25T05:54:22.439" v="20"/>
        <pc:sldMkLst>
          <pc:docMk/>
          <pc:sldMk cId="2167735601" sldId="299"/>
        </pc:sldMkLst>
      </pc:sldChg>
      <pc:sldChg chg="add">
        <pc:chgData name="Hans Le Roy" userId="81af80aba6ff6326" providerId="LiveId" clId="{5B7BDD8E-E9FE-4EB1-8A45-10784775BC2D}" dt="2021-10-25T05:54:22.439" v="20"/>
        <pc:sldMkLst>
          <pc:docMk/>
          <pc:sldMk cId="2335515375" sldId="300"/>
        </pc:sldMkLst>
      </pc:sldChg>
      <pc:sldChg chg="add">
        <pc:chgData name="Hans Le Roy" userId="81af80aba6ff6326" providerId="LiveId" clId="{5B7BDD8E-E9FE-4EB1-8A45-10784775BC2D}" dt="2021-10-25T05:54:22.439" v="20"/>
        <pc:sldMkLst>
          <pc:docMk/>
          <pc:sldMk cId="2256401077" sldId="301"/>
        </pc:sldMkLst>
      </pc:sldChg>
      <pc:sldChg chg="addSp delSp modSp add mod">
        <pc:chgData name="Hans Le Roy" userId="81af80aba6ff6326" providerId="LiveId" clId="{5B7BDD8E-E9FE-4EB1-8A45-10784775BC2D}" dt="2021-10-25T05:56:39.669" v="115" actId="6549"/>
        <pc:sldMkLst>
          <pc:docMk/>
          <pc:sldMk cId="56904370" sldId="302"/>
        </pc:sldMkLst>
        <pc:spChg chg="mod">
          <ac:chgData name="Hans Le Roy" userId="81af80aba6ff6326" providerId="LiveId" clId="{5B7BDD8E-E9FE-4EB1-8A45-10784775BC2D}" dt="2021-10-25T05:56:39.669" v="115" actId="6549"/>
          <ac:spMkLst>
            <pc:docMk/>
            <pc:sldMk cId="56904370" sldId="302"/>
            <ac:spMk id="2" creationId="{B37B29F9-E21C-452B-B7DE-29E0B69CB70E}"/>
          </ac:spMkLst>
        </pc:spChg>
        <pc:spChg chg="add del mod">
          <ac:chgData name="Hans Le Roy" userId="81af80aba6ff6326" providerId="LiveId" clId="{5B7BDD8E-E9FE-4EB1-8A45-10784775BC2D}" dt="2021-10-25T05:56:30.217" v="84" actId="22"/>
          <ac:spMkLst>
            <pc:docMk/>
            <pc:sldMk cId="56904370" sldId="302"/>
            <ac:spMk id="4" creationId="{75B5792D-BD92-476D-84DA-88357EC04ADF}"/>
          </ac:spMkLst>
        </pc:spChg>
        <pc:picChg chg="del">
          <ac:chgData name="Hans Le Roy" userId="81af80aba6ff6326" providerId="LiveId" clId="{5B7BDD8E-E9FE-4EB1-8A45-10784775BC2D}" dt="2021-10-25T05:56:28.141" v="83" actId="478"/>
          <ac:picMkLst>
            <pc:docMk/>
            <pc:sldMk cId="56904370" sldId="302"/>
            <ac:picMk id="5" creationId="{CC3D8FF5-DA3B-4F7C-9411-AB37DAA8D72D}"/>
          </ac:picMkLst>
        </pc:picChg>
        <pc:picChg chg="add mod ord">
          <ac:chgData name="Hans Le Roy" userId="81af80aba6ff6326" providerId="LiveId" clId="{5B7BDD8E-E9FE-4EB1-8A45-10784775BC2D}" dt="2021-10-25T05:56:30.217" v="84" actId="22"/>
          <ac:picMkLst>
            <pc:docMk/>
            <pc:sldMk cId="56904370" sldId="302"/>
            <ac:picMk id="7" creationId="{53BFB056-8AC0-44B1-AFC3-A72E8B1D7AFF}"/>
          </ac:picMkLst>
        </pc:picChg>
      </pc:sldChg>
      <pc:sldChg chg="addSp delSp modSp add mod">
        <pc:chgData name="Hans Le Roy" userId="81af80aba6ff6326" providerId="LiveId" clId="{5B7BDD8E-E9FE-4EB1-8A45-10784775BC2D}" dt="2021-10-25T05:56:51.186" v="143" actId="6549"/>
        <pc:sldMkLst>
          <pc:docMk/>
          <pc:sldMk cId="1722038279" sldId="303"/>
        </pc:sldMkLst>
        <pc:spChg chg="mod">
          <ac:chgData name="Hans Le Roy" userId="81af80aba6ff6326" providerId="LiveId" clId="{5B7BDD8E-E9FE-4EB1-8A45-10784775BC2D}" dt="2021-10-25T05:56:51.186" v="143" actId="6549"/>
          <ac:spMkLst>
            <pc:docMk/>
            <pc:sldMk cId="1722038279" sldId="303"/>
            <ac:spMk id="2" creationId="{B37B29F9-E21C-452B-B7DE-29E0B69CB70E}"/>
          </ac:spMkLst>
        </pc:spChg>
        <pc:spChg chg="add del mod">
          <ac:chgData name="Hans Le Roy" userId="81af80aba6ff6326" providerId="LiveId" clId="{5B7BDD8E-E9FE-4EB1-8A45-10784775BC2D}" dt="2021-10-25T05:56:04.950" v="80" actId="22"/>
          <ac:spMkLst>
            <pc:docMk/>
            <pc:sldMk cId="1722038279" sldId="303"/>
            <ac:spMk id="4" creationId="{62ACCE1A-F180-45DA-86E4-E44E31FF7288}"/>
          </ac:spMkLst>
        </pc:spChg>
        <pc:picChg chg="del">
          <ac:chgData name="Hans Le Roy" userId="81af80aba6ff6326" providerId="LiveId" clId="{5B7BDD8E-E9FE-4EB1-8A45-10784775BC2D}" dt="2021-10-25T05:56:02.533" v="79" actId="478"/>
          <ac:picMkLst>
            <pc:docMk/>
            <pc:sldMk cId="1722038279" sldId="303"/>
            <ac:picMk id="5" creationId="{CC3D8FF5-DA3B-4F7C-9411-AB37DAA8D72D}"/>
          </ac:picMkLst>
        </pc:picChg>
        <pc:picChg chg="add mod ord">
          <ac:chgData name="Hans Le Roy" userId="81af80aba6ff6326" providerId="LiveId" clId="{5B7BDD8E-E9FE-4EB1-8A45-10784775BC2D}" dt="2021-10-25T05:56:07.525" v="81" actId="1076"/>
          <ac:picMkLst>
            <pc:docMk/>
            <pc:sldMk cId="1722038279" sldId="303"/>
            <ac:picMk id="7" creationId="{674C357B-F7FD-42A7-9FAD-DD4404B599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0972" name="Title 40971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0973" name="Subtitle 4097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C8F790-1BAD-4628-9BBD-81DC474A65E1}" type="datetimeFigureOut">
              <a:rPr lang="nl-BE" smtClean="0"/>
              <a:t>25/10/2021</a:t>
            </a:fld>
            <a:endParaRPr lang="nl-BE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BE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CABCB70-A4D7-415E-B85C-1EC78DB083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003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8F790-1BAD-4628-9BBD-81DC474A65E1}" type="datetimeFigureOut">
              <a:rPr lang="nl-BE" smtClean="0"/>
              <a:t>25/10/2021</a:t>
            </a:fld>
            <a:endParaRPr lang="nl-B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B70-A4D7-415E-B85C-1EC78DB083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55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8F790-1BAD-4628-9BBD-81DC474A65E1}" type="datetimeFigureOut">
              <a:rPr lang="nl-BE" smtClean="0"/>
              <a:t>25/10/2021</a:t>
            </a:fld>
            <a:endParaRPr lang="nl-B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B70-A4D7-415E-B85C-1EC78DB083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251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8F790-1BAD-4628-9BBD-81DC474A65E1}" type="datetimeFigureOut">
              <a:rPr lang="nl-BE" smtClean="0"/>
              <a:t>25/10/2021</a:t>
            </a:fld>
            <a:endParaRPr lang="nl-BE"/>
          </a:p>
        </p:txBody>
      </p:sp>
      <p:sp>
        <p:nvSpPr>
          <p:cNvPr id="5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B70-A4D7-415E-B85C-1EC78DB083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400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8F790-1BAD-4628-9BBD-81DC474A65E1}" type="datetimeFigureOut">
              <a:rPr lang="nl-BE" smtClean="0"/>
              <a:t>25/10/2021</a:t>
            </a:fld>
            <a:endParaRPr lang="nl-B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B70-A4D7-415E-B85C-1EC78DB083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00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 anchor="ctr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8F790-1BAD-4628-9BBD-81DC474A65E1}" type="datetimeFigureOut">
              <a:rPr lang="nl-BE" smtClean="0"/>
              <a:t>25/10/2021</a:t>
            </a:fld>
            <a:endParaRPr lang="nl-BE"/>
          </a:p>
        </p:txBody>
      </p:sp>
      <p:sp>
        <p:nvSpPr>
          <p:cNvPr id="8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B70-A4D7-415E-B85C-1EC78DB083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264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8F790-1BAD-4628-9BBD-81DC474A65E1}" type="datetimeFigureOut">
              <a:rPr lang="nl-BE" smtClean="0"/>
              <a:t>25/10/2021</a:t>
            </a:fld>
            <a:endParaRPr lang="nl-BE"/>
          </a:p>
        </p:txBody>
      </p:sp>
      <p:sp>
        <p:nvSpPr>
          <p:cNvPr id="4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B70-A4D7-415E-B85C-1EC78DB083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729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8F790-1BAD-4628-9BBD-81DC474A65E1}" type="datetimeFigureOut">
              <a:rPr lang="nl-BE" smtClean="0"/>
              <a:t>25/10/2021</a:t>
            </a:fld>
            <a:endParaRPr lang="nl-BE"/>
          </a:p>
        </p:txBody>
      </p:sp>
      <p:sp>
        <p:nvSpPr>
          <p:cNvPr id="3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B70-A4D7-415E-B85C-1EC78DB083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045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8F790-1BAD-4628-9BBD-81DC474A65E1}" type="datetimeFigureOut">
              <a:rPr lang="nl-BE" smtClean="0"/>
              <a:t>25/10/2021</a:t>
            </a:fld>
            <a:endParaRPr lang="nl-B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B70-A4D7-415E-B85C-1EC78DB083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261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rtlCol="0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399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8F790-1BAD-4628-9BBD-81DC474A65E1}" type="datetimeFigureOut">
              <a:rPr lang="nl-BE" smtClean="0"/>
              <a:t>25/10/2021</a:t>
            </a:fld>
            <a:endParaRPr lang="nl-BE"/>
          </a:p>
        </p:txBody>
      </p:sp>
      <p:sp>
        <p:nvSpPr>
          <p:cNvPr id="6" name="Rectangle 399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BCB70-A4D7-415E-B85C-1EC78DB083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43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937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7" name="Rectangle 39938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8" name="Rectangle 39939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29" name="Rectangle 39940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0" name="Rectangle 39941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1" name="Rectangle 39942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2" name="Rectangle 39943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3" name="Rectangle 39944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1034" name="Rectangle 399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35" name="Rectangle 399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fld id="{1BC8F790-1BAD-4628-9BBD-81DC474A65E1}" type="datetimeFigureOut">
              <a:rPr lang="nl-BE" smtClean="0"/>
              <a:t>25/10/2021</a:t>
            </a:fld>
            <a:endParaRPr lang="nl-BE"/>
          </a:p>
        </p:txBody>
      </p:sp>
      <p:sp>
        <p:nvSpPr>
          <p:cNvPr id="1036" name="Rectangle 399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endParaRPr lang="nl-BE"/>
          </a:p>
        </p:txBody>
      </p:sp>
      <p:sp>
        <p:nvSpPr>
          <p:cNvPr id="39949" name="Slide Number Placeholder 399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fld id="{4CABCB70-A4D7-415E-B85C-1EC78DB083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171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Tahom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lrnet.com/sites/vt/ot-in-english-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lrnet.com/sites/vt/" TargetMode="External"/><Relationship Id="rId2" Type="http://schemas.openxmlformats.org/officeDocument/2006/relationships/hyperlink" Target="https://hlrnet.com/sites/actu-e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lrnet.com/sites/alt164/problemas-de-ingles-para-hispanohablant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73DF4-D5AC-4EC4-A8A2-5AFAFFDFF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activities</a:t>
            </a:r>
            <a:r>
              <a:rPr lang="nl-BE" dirty="0"/>
              <a:t> in English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47908D-F247-4EDB-9D7B-E40914070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H. Le Roy</a:t>
            </a:r>
          </a:p>
        </p:txBody>
      </p:sp>
    </p:spTree>
    <p:extLst>
      <p:ext uri="{BB962C8B-B14F-4D97-AF65-F5344CB8AC3E}">
        <p14:creationId xmlns:p14="http://schemas.microsoft.com/office/powerpoint/2010/main" val="188693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DD1BF-DA00-463D-ACB5-47F4AA43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Google </a:t>
            </a:r>
            <a:r>
              <a:rPr lang="nl-BE" dirty="0" err="1"/>
              <a:t>play</a:t>
            </a:r>
            <a:r>
              <a:rPr lang="nl-BE" dirty="0"/>
              <a:t>: </a:t>
            </a:r>
            <a:r>
              <a:rPr lang="nl-BE" dirty="0" err="1"/>
              <a:t>grammar</a:t>
            </a:r>
            <a:endParaRPr lang="es-ES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C941C8C-48E0-4026-8B1C-ED507DFD6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B29F9-E21C-452B-B7DE-29E0B69C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Google </a:t>
            </a:r>
            <a:r>
              <a:rPr lang="nl-BE" dirty="0" err="1"/>
              <a:t>play</a:t>
            </a:r>
            <a:r>
              <a:rPr lang="nl-BE" dirty="0"/>
              <a:t>: health care</a:t>
            </a:r>
            <a:endParaRPr lang="es-E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3BFB056-8AC0-44B1-AFC3-A72E8B1D7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388" y="2017713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5690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B29F9-E21C-452B-B7DE-29E0B69C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Google </a:t>
            </a:r>
            <a:r>
              <a:rPr lang="nl-BE" dirty="0" err="1"/>
              <a:t>play</a:t>
            </a:r>
            <a:r>
              <a:rPr lang="nl-BE" dirty="0"/>
              <a:t>: </a:t>
            </a:r>
            <a:r>
              <a:rPr lang="nl-BE" dirty="0" err="1"/>
              <a:t>occupational</a:t>
            </a:r>
            <a:r>
              <a:rPr lang="nl-BE"/>
              <a:t> care</a:t>
            </a:r>
            <a:endParaRPr lang="es-E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74C357B-F7FD-42A7-9FAD-DD4404B59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211" y="1964447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172203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EE783-C919-446A-A7AC-FD1C2B18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English for </a:t>
            </a:r>
            <a:r>
              <a:rPr lang="nl-BE" dirty="0" err="1"/>
              <a:t>you</a:t>
            </a:r>
            <a:r>
              <a:rPr lang="nl-BE" dirty="0"/>
              <a:t> is / means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D2802D-C722-4233-AAF7-1C876E609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Keywords</a:t>
            </a:r>
            <a:r>
              <a:rPr lang="nl-BE" dirty="0"/>
              <a:t> in </a:t>
            </a:r>
            <a:r>
              <a:rPr lang="nl-BE" dirty="0" err="1"/>
              <a:t>PollEv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107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1553A-27B9-4240-9A88-BFA80484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Learning English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7E4C30-590E-4780-913E-B0AF1A3FA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do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English?</a:t>
            </a:r>
          </a:p>
          <a:p>
            <a:r>
              <a:rPr lang="nl-BE" dirty="0" err="1"/>
              <a:t>What</a:t>
            </a:r>
            <a:r>
              <a:rPr lang="nl-BE" dirty="0"/>
              <a:t> is </a:t>
            </a:r>
            <a:r>
              <a:rPr lang="nl-BE" dirty="0" err="1"/>
              <a:t>difficult</a:t>
            </a:r>
            <a:r>
              <a:rPr lang="nl-BE" dirty="0"/>
              <a:t> in English?</a:t>
            </a:r>
          </a:p>
          <a:p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facilitate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learning</a:t>
            </a:r>
            <a:r>
              <a:rPr lang="nl-BE" dirty="0"/>
              <a:t> of English?</a:t>
            </a:r>
          </a:p>
          <a:p>
            <a:r>
              <a:rPr lang="nl-BE" dirty="0"/>
              <a:t>&gt; </a:t>
            </a:r>
            <a:r>
              <a:rPr lang="nl-BE" dirty="0" err="1"/>
              <a:t>PollEv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787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311AF-182A-468B-8220-6C329B28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Resources for </a:t>
            </a:r>
            <a:r>
              <a:rPr lang="nl-BE" dirty="0" err="1"/>
              <a:t>learning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DB9C67-0F60-4077-A9BC-464986DCC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Spelling tools</a:t>
            </a:r>
          </a:p>
          <a:p>
            <a:r>
              <a:rPr lang="nl-BE" dirty="0" err="1"/>
              <a:t>Lexical</a:t>
            </a:r>
            <a:r>
              <a:rPr lang="nl-BE" dirty="0"/>
              <a:t> tools</a:t>
            </a:r>
          </a:p>
          <a:p>
            <a:r>
              <a:rPr lang="nl-BE" dirty="0"/>
              <a:t>Contact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language</a:t>
            </a:r>
            <a:r>
              <a:rPr lang="nl-BE" dirty="0"/>
              <a:t>: </a:t>
            </a:r>
            <a:r>
              <a:rPr lang="nl-BE" dirty="0" err="1"/>
              <a:t>press</a:t>
            </a:r>
            <a:r>
              <a:rPr lang="nl-BE" dirty="0"/>
              <a:t>, radio, video</a:t>
            </a:r>
          </a:p>
          <a:p>
            <a:r>
              <a:rPr lang="nl-BE" dirty="0" err="1"/>
              <a:t>Annotate</a:t>
            </a:r>
            <a:r>
              <a:rPr lang="nl-BE" dirty="0"/>
              <a:t> and </a:t>
            </a:r>
            <a:r>
              <a:rPr lang="nl-BE" dirty="0" err="1"/>
              <a:t>retain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Translation</a:t>
            </a:r>
            <a:endParaRPr lang="nl-BE" dirty="0"/>
          </a:p>
          <a:p>
            <a:r>
              <a:rPr lang="nl-BE" dirty="0" err="1"/>
              <a:t>Keywords</a:t>
            </a:r>
            <a:endParaRPr lang="nl-BE" dirty="0"/>
          </a:p>
          <a:p>
            <a:r>
              <a:rPr lang="nl-BE" dirty="0" err="1"/>
              <a:t>Synthesis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334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5E43C-34C3-480A-91B0-91322279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</a:t>
            </a:r>
            <a:r>
              <a:rPr lang="nl-BE" dirty="0" err="1"/>
              <a:t>activities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C78FB2-7D24-4055-951F-7A58993A1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OT in English – Meertalige communicatie</a:t>
            </a:r>
            <a:br>
              <a:rPr lang="nl-BE" dirty="0"/>
            </a:br>
            <a:r>
              <a:rPr lang="nl-BE" dirty="0">
                <a:hlinkClick r:id="rId2"/>
              </a:rPr>
              <a:t>https://hlrnet.com/sites/vt/ot-in-english-2/</a:t>
            </a:r>
            <a:r>
              <a:rPr lang="nl-BE" dirty="0"/>
              <a:t> </a:t>
            </a:r>
          </a:p>
          <a:p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we’ll</a:t>
            </a:r>
            <a:r>
              <a:rPr lang="nl-BE" dirty="0"/>
              <a:t> do</a:t>
            </a:r>
          </a:p>
          <a:p>
            <a:pPr lvl="1"/>
            <a:r>
              <a:rPr lang="nl-BE" dirty="0"/>
              <a:t>Language </a:t>
            </a:r>
            <a:r>
              <a:rPr lang="nl-BE" dirty="0" err="1"/>
              <a:t>exercises</a:t>
            </a:r>
            <a:endParaRPr lang="nl-BE" dirty="0"/>
          </a:p>
          <a:p>
            <a:pPr lvl="1"/>
            <a:r>
              <a:rPr lang="nl-BE" dirty="0" err="1"/>
              <a:t>Terminology</a:t>
            </a:r>
            <a:endParaRPr lang="nl-BE" dirty="0"/>
          </a:p>
          <a:p>
            <a:pPr lvl="1"/>
            <a:r>
              <a:rPr lang="nl-BE" dirty="0"/>
              <a:t>EBP </a:t>
            </a:r>
            <a:r>
              <a:rPr lang="nl-BE" dirty="0" err="1"/>
              <a:t>Texts</a:t>
            </a:r>
            <a:r>
              <a:rPr lang="nl-BE" dirty="0"/>
              <a:t> and </a:t>
            </a:r>
            <a:r>
              <a:rPr lang="nl-BE" dirty="0" err="1"/>
              <a:t>contexts</a:t>
            </a:r>
            <a:endParaRPr lang="nl-BE" dirty="0"/>
          </a:p>
          <a:p>
            <a:pPr lvl="1"/>
            <a:r>
              <a:rPr lang="nl-BE" dirty="0"/>
              <a:t>OT </a:t>
            </a:r>
            <a:r>
              <a:rPr lang="nl-BE" dirty="0" err="1"/>
              <a:t>Texts</a:t>
            </a:r>
            <a:r>
              <a:rPr lang="nl-BE" dirty="0"/>
              <a:t> and </a:t>
            </a:r>
            <a:r>
              <a:rPr lang="nl-BE" dirty="0" err="1"/>
              <a:t>contexts</a:t>
            </a:r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071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982AC-09C8-4A85-B626-E51D6C9F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Some</a:t>
            </a:r>
            <a:r>
              <a:rPr lang="nl-BE" dirty="0"/>
              <a:t> tools and </a:t>
            </a:r>
            <a:r>
              <a:rPr lang="nl-BE" dirty="0" err="1"/>
              <a:t>references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carry</a:t>
            </a:r>
            <a:r>
              <a:rPr lang="nl-BE" dirty="0"/>
              <a:t> on </a:t>
            </a:r>
            <a:r>
              <a:rPr lang="nl-BE" dirty="0" err="1"/>
              <a:t>learning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89000-F7ED-4966-90D8-223CCF32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News from the English-speaking world – News and sources for getting in touch with health care English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https://hlrnet.com/sites/actu-en/</a:t>
            </a:r>
            <a:br>
              <a:rPr lang="en-US" sz="2800" dirty="0"/>
            </a:br>
            <a:r>
              <a:rPr lang="en-US" sz="2800" dirty="0"/>
              <a:t>with auto-activities</a:t>
            </a:r>
          </a:p>
          <a:p>
            <a:r>
              <a:rPr lang="nl-BE" sz="2800" dirty="0"/>
              <a:t>Meertalige communicatie</a:t>
            </a:r>
            <a:br>
              <a:rPr lang="nl-BE" sz="2800" dirty="0"/>
            </a:br>
            <a:r>
              <a:rPr lang="nl-BE" sz="2800" dirty="0">
                <a:hlinkClick r:id="rId3"/>
              </a:rPr>
              <a:t>https://hlrnet.com/sites/vt/</a:t>
            </a:r>
            <a:r>
              <a:rPr lang="nl-BE" sz="2800" dirty="0"/>
              <a:t> </a:t>
            </a:r>
            <a:br>
              <a:rPr lang="nl-BE" sz="2800" dirty="0"/>
            </a:br>
            <a:r>
              <a:rPr lang="nl-BE" sz="2800" dirty="0"/>
              <a:t>online </a:t>
            </a:r>
            <a:r>
              <a:rPr lang="nl-BE" sz="2800" dirty="0" err="1"/>
              <a:t>exercises</a:t>
            </a:r>
            <a:r>
              <a:rPr lang="nl-BE" sz="2800" dirty="0"/>
              <a:t> </a:t>
            </a:r>
            <a:r>
              <a:rPr lang="nl-BE" sz="2800" dirty="0" err="1"/>
              <a:t>with</a:t>
            </a:r>
            <a:r>
              <a:rPr lang="nl-BE" sz="2800" dirty="0"/>
              <a:t> </a:t>
            </a:r>
            <a:r>
              <a:rPr lang="nl-BE" sz="2800" dirty="0" err="1"/>
              <a:t>autocorrection</a:t>
            </a:r>
            <a:endParaRPr lang="nl-BE" sz="2800" dirty="0"/>
          </a:p>
          <a:p>
            <a:r>
              <a:rPr lang="nl-BE" sz="2800" dirty="0" err="1"/>
              <a:t>Your</a:t>
            </a:r>
            <a:r>
              <a:rPr lang="nl-BE" sz="2800" dirty="0"/>
              <a:t> readings</a:t>
            </a:r>
          </a:p>
          <a:p>
            <a:r>
              <a:rPr lang="nl-BE" sz="2800" dirty="0" err="1"/>
              <a:t>Videos</a:t>
            </a:r>
            <a:r>
              <a:rPr lang="nl-BE" sz="2800" dirty="0"/>
              <a:t> and online </a:t>
            </a:r>
            <a:r>
              <a:rPr lang="nl-BE" sz="2800" dirty="0" err="1"/>
              <a:t>learnings</a:t>
            </a:r>
            <a:r>
              <a:rPr lang="nl-BE" sz="2800" dirty="0"/>
              <a:t> (</a:t>
            </a:r>
            <a:r>
              <a:rPr lang="nl-BE" sz="2800" dirty="0" err="1"/>
              <a:t>TEDx</a:t>
            </a:r>
            <a:r>
              <a:rPr lang="nl-BE" sz="2800" dirty="0"/>
              <a:t> and </a:t>
            </a:r>
            <a:r>
              <a:rPr lang="nl-BE" sz="2800" dirty="0" err="1"/>
              <a:t>other</a:t>
            </a:r>
            <a:r>
              <a:rPr lang="nl-BE" sz="2800" dirty="0"/>
              <a:t> podcasts)</a:t>
            </a:r>
          </a:p>
        </p:txBody>
      </p:sp>
    </p:spTree>
    <p:extLst>
      <p:ext uri="{BB962C8B-B14F-4D97-AF65-F5344CB8AC3E}">
        <p14:creationId xmlns:p14="http://schemas.microsoft.com/office/powerpoint/2010/main" val="245290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CFF56-F1B0-401B-A555-0E4942B7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Please</a:t>
            </a:r>
            <a:r>
              <a:rPr lang="nl-BE" dirty="0"/>
              <a:t> </a:t>
            </a:r>
            <a:r>
              <a:rPr lang="nl-BE" dirty="0" err="1"/>
              <a:t>come</a:t>
            </a:r>
            <a:r>
              <a:rPr lang="nl-BE" dirty="0"/>
              <a:t> back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559F2-FAA5-47C3-A2B6-0EE85F261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Problemas de inglés para hispanohablantes – Alt164.info</a:t>
            </a:r>
            <a:br>
              <a:rPr lang="es-ES" dirty="0"/>
            </a:br>
            <a:r>
              <a:rPr lang="es-ES" dirty="0">
                <a:hlinkClick r:id="rId2"/>
              </a:rPr>
              <a:t>https://hlrnet.com/sites/alt164/problemas-de-ingles-para-hispanohablantes/</a:t>
            </a:r>
            <a:r>
              <a:rPr lang="es-ES" dirty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202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51362-8636-4529-85FC-5E9EDE21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Google </a:t>
            </a:r>
            <a:r>
              <a:rPr lang="nl-BE" dirty="0" err="1"/>
              <a:t>play</a:t>
            </a:r>
            <a:r>
              <a:rPr lang="nl-BE" dirty="0"/>
              <a:t>: </a:t>
            </a:r>
            <a:r>
              <a:rPr lang="nl-BE" dirty="0" err="1"/>
              <a:t>english</a:t>
            </a:r>
            <a:endParaRPr lang="es-ES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66CC86F-0511-46BA-ACC6-5E169B6D2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3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35756-81B0-468F-AE65-CAED6124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Google </a:t>
            </a:r>
            <a:r>
              <a:rPr lang="nl-BE" dirty="0" err="1"/>
              <a:t>play</a:t>
            </a:r>
            <a:r>
              <a:rPr lang="nl-BE" dirty="0"/>
              <a:t>: </a:t>
            </a:r>
            <a:r>
              <a:rPr lang="nl-BE" dirty="0" err="1"/>
              <a:t>vocabulary</a:t>
            </a:r>
            <a:endParaRPr lang="es-ES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A0356AD-6AC4-4BDA-951F-73B94A1CB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15375"/>
      </p:ext>
    </p:extLst>
  </p:cSld>
  <p:clrMapOvr>
    <a:masterClrMapping/>
  </p:clrMapOvr>
</p:sld>
</file>

<file path=ppt/theme/theme1.xml><?xml version="1.0" encoding="utf-8"?>
<a:theme xmlns:a="http://schemas.openxmlformats.org/drawingml/2006/main" name="ren-gt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>
            <a:solidFill>
              <a:schemeClr val="tx1">
                <a:alpha val="100000"/>
              </a:schemeClr>
            </a:solidFill>
            <a:effectLst/>
            <a:latin typeface="Tahoma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 trabajo de revisión bibliográfica</Template>
  <TotalTime>92</TotalTime>
  <Words>216</Words>
  <Application>Microsoft Office PowerPoint</Application>
  <PresentationFormat>Breedbeeld</PresentationFormat>
  <Paragraphs>37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ren-gt</vt:lpstr>
      <vt:lpstr>Some activities in English</vt:lpstr>
      <vt:lpstr>English for you is / means …</vt:lpstr>
      <vt:lpstr>Learning English</vt:lpstr>
      <vt:lpstr>Resources for learning</vt:lpstr>
      <vt:lpstr>Some activities</vt:lpstr>
      <vt:lpstr>Some tools and references to carry on learning</vt:lpstr>
      <vt:lpstr>Please come back</vt:lpstr>
      <vt:lpstr>Google play: english</vt:lpstr>
      <vt:lpstr>Google play: vocabulary</vt:lpstr>
      <vt:lpstr>Google play: grammar</vt:lpstr>
      <vt:lpstr>Google play: health care</vt:lpstr>
      <vt:lpstr>Google play: occupational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activities in English</dc:title>
  <dc:creator>Hans Le Roy</dc:creator>
  <cp:lastModifiedBy>Hans Le Roy</cp:lastModifiedBy>
  <cp:revision>4</cp:revision>
  <dcterms:created xsi:type="dcterms:W3CDTF">2021-10-01T12:32:00Z</dcterms:created>
  <dcterms:modified xsi:type="dcterms:W3CDTF">2021-10-25T05:56:54Z</dcterms:modified>
</cp:coreProperties>
</file>