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7" r:id="rId3"/>
    <p:sldId id="268" r:id="rId4"/>
    <p:sldId id="269" r:id="rId5"/>
    <p:sldId id="270" r:id="rId6"/>
    <p:sldId id="271" r:id="rId7"/>
    <p:sldId id="258" r:id="rId8"/>
    <p:sldId id="259" r:id="rId9"/>
    <p:sldId id="261" r:id="rId10"/>
    <p:sldId id="264" r:id="rId11"/>
    <p:sldId id="262" r:id="rId12"/>
    <p:sldId id="263" r:id="rId13"/>
    <p:sldId id="260" r:id="rId14"/>
    <p:sldId id="265" r:id="rId15"/>
    <p:sldId id="272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56" autoAdjust="0"/>
  </p:normalViewPr>
  <p:slideViewPr>
    <p:cSldViewPr snapToGrid="0">
      <p:cViewPr varScale="1">
        <p:scale>
          <a:sx n="98" d="100"/>
          <a:sy n="98" d="100"/>
        </p:scale>
        <p:origin x="27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7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 Le Roy" userId="81af80aba6ff6326" providerId="LiveId" clId="{8F7EA8B9-498B-454F-9621-0D5B18ACF0ED}"/>
    <pc:docChg chg="modSld">
      <pc:chgData name="Hans Le Roy" userId="81af80aba6ff6326" providerId="LiveId" clId="{8F7EA8B9-498B-454F-9621-0D5B18ACF0ED}" dt="2019-10-21T17:45:22.337" v="3" actId="20577"/>
      <pc:docMkLst>
        <pc:docMk/>
      </pc:docMkLst>
      <pc:sldChg chg="modSp">
        <pc:chgData name="Hans Le Roy" userId="81af80aba6ff6326" providerId="LiveId" clId="{8F7EA8B9-498B-454F-9621-0D5B18ACF0ED}" dt="2019-10-21T17:45:22.337" v="3" actId="20577"/>
        <pc:sldMkLst>
          <pc:docMk/>
          <pc:sldMk cId="2374883055" sldId="257"/>
        </pc:sldMkLst>
        <pc:spChg chg="mod">
          <ac:chgData name="Hans Le Roy" userId="81af80aba6ff6326" providerId="LiveId" clId="{8F7EA8B9-498B-454F-9621-0D5B18ACF0ED}" dt="2019-10-21T17:44:52.655" v="1" actId="20577"/>
          <ac:spMkLst>
            <pc:docMk/>
            <pc:sldMk cId="2374883055" sldId="257"/>
            <ac:spMk id="2" creationId="{00000000-0000-0000-0000-000000000000}"/>
          </ac:spMkLst>
        </pc:spChg>
        <pc:spChg chg="mod">
          <ac:chgData name="Hans Le Roy" userId="81af80aba6ff6326" providerId="LiveId" clId="{8F7EA8B9-498B-454F-9621-0D5B18ACF0ED}" dt="2019-10-21T17:45:22.337" v="3" actId="20577"/>
          <ac:spMkLst>
            <pc:docMk/>
            <pc:sldMk cId="2374883055" sldId="257"/>
            <ac:spMk id="3" creationId="{00000000-0000-0000-0000-000000000000}"/>
          </ac:spMkLst>
        </pc:spChg>
      </pc:sldChg>
    </pc:docChg>
  </pc:docChgLst>
  <pc:docChgLst>
    <pc:chgData name="Hans Le Roy" userId="81af80aba6ff6326" providerId="LiveId" clId="{FC54BBF3-384E-4670-8E2A-00A60753C578}"/>
    <pc:docChg chg="addSld modSld">
      <pc:chgData name="Hans Le Roy" userId="81af80aba6ff6326" providerId="LiveId" clId="{FC54BBF3-384E-4670-8E2A-00A60753C578}" dt="2020-10-18T14:40:54.113" v="106" actId="20577"/>
      <pc:docMkLst>
        <pc:docMk/>
      </pc:docMkLst>
      <pc:sldChg chg="modSp new mod">
        <pc:chgData name="Hans Le Roy" userId="81af80aba6ff6326" providerId="LiveId" clId="{FC54BBF3-384E-4670-8E2A-00A60753C578}" dt="2020-10-18T14:40:54.113" v="106" actId="20577"/>
        <pc:sldMkLst>
          <pc:docMk/>
          <pc:sldMk cId="3529269492" sldId="272"/>
        </pc:sldMkLst>
        <pc:spChg chg="mod">
          <ac:chgData name="Hans Le Roy" userId="81af80aba6ff6326" providerId="LiveId" clId="{FC54BBF3-384E-4670-8E2A-00A60753C578}" dt="2020-10-18T14:40:09.546" v="19" actId="20577"/>
          <ac:spMkLst>
            <pc:docMk/>
            <pc:sldMk cId="3529269492" sldId="272"/>
            <ac:spMk id="2" creationId="{8F5C3086-AC41-4E72-8BA4-F612D4597F5C}"/>
          </ac:spMkLst>
        </pc:spChg>
        <pc:spChg chg="mod">
          <ac:chgData name="Hans Le Roy" userId="81af80aba6ff6326" providerId="LiveId" clId="{FC54BBF3-384E-4670-8E2A-00A60753C578}" dt="2020-10-18T14:40:54.113" v="106" actId="20577"/>
          <ac:spMkLst>
            <pc:docMk/>
            <pc:sldMk cId="3529269492" sldId="272"/>
            <ac:spMk id="3" creationId="{445F878A-537B-4723-85BC-05C7A2FE020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806C0-60F4-4603-B76B-81A997F96668}" type="datetimeFigureOut">
              <a:rPr lang="nl-BE" smtClean="0"/>
              <a:t>18/10/2020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740C1-8937-44DF-9D13-D439E88B9AA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9896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DA305-4935-4A24-AA60-99490DB0ACCB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6E355-1334-4278-BCE1-8FA44081C0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5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61CDD-05A9-41C8-B898-8BCC88229F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54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18C94-C68B-4E90-9E27-93586D7E828F}" type="slidenum">
              <a:rPr lang="nl-NL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5906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18C94-C68B-4E90-9E27-93586D7E828F}" type="slidenum">
              <a:rPr lang="nl-NL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2856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18C94-C68B-4E90-9E27-93586D7E828F}" type="slidenum">
              <a:rPr lang="nl-NL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4794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6E355-1334-4278-BCE1-8FA44081C0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1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" name="Rectangle 1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40972" name="Title 40971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73" name="Subtitle 4097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9973E4B-4E16-4459-A44B-20928BF96D7C}" type="datetime1">
              <a:rPr lang="en-US" smtClean="0"/>
              <a:t>10/18/2020</a:t>
            </a:fld>
            <a:endParaRPr lang="en-US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752673E-D5D9-481F-94AB-0F7F6169ABF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2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1D35E1-1679-4A7E-852F-3B21E633B4BA}" type="datetime1">
              <a:rPr lang="en-US" smtClean="0"/>
              <a:t>10/18/2020</a:t>
            </a:fld>
            <a:endParaRPr lang="en-US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2673E-D5D9-481F-94AB-0F7F6169ABF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3729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46F8FB-68D0-4317-A8F6-80F453D39EB4}" type="datetime1">
              <a:rPr lang="en-US" smtClean="0"/>
              <a:t>10/18/2020</a:t>
            </a:fld>
            <a:endParaRPr lang="en-US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2673E-D5D9-481F-94AB-0F7F6169ABF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FA2A1F-E1A3-4594-9658-B8D726054475}" type="datetime1">
              <a:rPr lang="en-US" smtClean="0"/>
              <a:t>10/18/2020</a:t>
            </a:fld>
            <a:endParaRPr lang="en-US"/>
          </a:p>
        </p:txBody>
      </p:sp>
      <p:sp>
        <p:nvSpPr>
          <p:cNvPr id="5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2673E-D5D9-481F-94AB-0F7F6169ABF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7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A64D8-7B00-4A55-9849-55D0127CDEC4}" type="datetime1">
              <a:rPr lang="en-US" smtClean="0"/>
              <a:t>10/18/2020</a:t>
            </a:fld>
            <a:endParaRPr lang="en-US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2673E-D5D9-481F-94AB-0F7F6169ABF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D0E34-F265-4E24-AB55-FB776B2BBAE9}" type="datetime1">
              <a:rPr lang="en-US" smtClean="0"/>
              <a:t>10/18/2020</a:t>
            </a:fld>
            <a:endParaRPr lang="en-US"/>
          </a:p>
        </p:txBody>
      </p:sp>
      <p:sp>
        <p:nvSpPr>
          <p:cNvPr id="8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2673E-D5D9-481F-94AB-0F7F6169ABF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9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694C68-4FA5-4097-BC4C-7E07846F7E85}" type="datetime1">
              <a:rPr lang="en-US" smtClean="0"/>
              <a:t>10/18/2020</a:t>
            </a:fld>
            <a:endParaRPr lang="en-US"/>
          </a:p>
        </p:txBody>
      </p:sp>
      <p:sp>
        <p:nvSpPr>
          <p:cNvPr id="4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2673E-D5D9-481F-94AB-0F7F6169ABF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6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DC351A-59EB-4B2E-8551-E4FE4F40C6A6}" type="datetime1">
              <a:rPr lang="en-US" smtClean="0"/>
              <a:t>10/18/2020</a:t>
            </a:fld>
            <a:endParaRPr lang="en-US"/>
          </a:p>
        </p:txBody>
      </p:sp>
      <p:sp>
        <p:nvSpPr>
          <p:cNvPr id="3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2673E-D5D9-481F-94AB-0F7F6169ABF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6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E7279B-AE6C-4662-AD37-C0A75A87A809}" type="datetime1">
              <a:rPr lang="en-US" smtClean="0"/>
              <a:t>10/18/2020</a:t>
            </a:fld>
            <a:endParaRPr lang="en-US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2673E-D5D9-481F-94AB-0F7F6169ABF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2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994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D90EC3-2CB4-44D5-AFE7-3D2A2EE6D399}" type="datetime1">
              <a:rPr lang="en-US" smtClean="0"/>
              <a:t>10/18/2020</a:t>
            </a:fld>
            <a:endParaRPr lang="en-US"/>
          </a:p>
        </p:txBody>
      </p:sp>
      <p:sp>
        <p:nvSpPr>
          <p:cNvPr id="6" name="Rectangle 3994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2673E-D5D9-481F-94AB-0F7F6169ABF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67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9937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7" name="Rectangle 39938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8" name="Rectangle 39939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29" name="Rectangle 39940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0" name="Rectangle 39941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1" name="Rectangle 39942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2" name="Rectangle 39943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>
              <a:latin typeface="Tahoma" charset="0"/>
            </a:endParaRPr>
          </a:p>
        </p:txBody>
      </p:sp>
      <p:sp>
        <p:nvSpPr>
          <p:cNvPr id="1033" name="Rectangle 39944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" name="Rectangle 399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5" name="Rectangle 399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fld id="{1C1D35E1-1679-4A7E-852F-3B21E633B4BA}" type="datetime1">
              <a:rPr lang="en-US" smtClean="0"/>
              <a:t>10/18/2020</a:t>
            </a:fld>
            <a:endParaRPr lang="en-US"/>
          </a:p>
        </p:txBody>
      </p:sp>
      <p:sp>
        <p:nvSpPr>
          <p:cNvPr id="1036" name="Rectangle 399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39949" name="Slide Number Placeholder 399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charset="0"/>
              </a:defRPr>
            </a:lvl1pPr>
          </a:lstStyle>
          <a:p>
            <a:fld id="{C752673E-D5D9-481F-94AB-0F7F6169ABF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7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2pPr>
      <a:lvl3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3pPr>
      <a:lvl4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4pPr>
      <a:lvl5pPr marL="342900" indent="-342900" algn="l" defTabSz="-1387316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/>
        </a:defRPr>
      </a:lvl5pPr>
      <a:lvl6pPr marL="4572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6pPr>
      <a:lvl7pPr marL="9144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7pPr>
      <a:lvl8pPr marL="13716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8pPr>
      <a:lvl9pPr marL="1828800" algn="l" eaLnBrk="1" fontAlgn="base" hangingPunct="1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ahoma"/>
        </a:defRPr>
      </a:lvl9pPr>
    </p:titleStyle>
    <p:bodyStyle>
      <a:lvl1pPr marL="342900" indent="-3429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1" fontAlgn="base" hangingPunct="1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nl-be/support/nieuw-in-office-2013-HA102830213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roducts.office.com/es-mx/whats-new-offi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lrnet.com/intgrap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noProof="0" dirty="0"/>
              <a:t>Office: lo nuevo </a:t>
            </a:r>
            <a:r>
              <a:rPr lang="es-ES" noProof="0"/>
              <a:t>y bonito</a:t>
            </a:r>
            <a:endParaRPr lang="es-E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noProof="0" dirty="0"/>
              <a:t>Hans Le Roy</a:t>
            </a:r>
          </a:p>
          <a:p>
            <a:r>
              <a:rPr lang="es-ES" noProof="0" dirty="0" err="1"/>
              <a:t>Odisee</a:t>
            </a:r>
            <a:r>
              <a:rPr lang="es-ES" noProof="0"/>
              <a:t> Bruselas</a:t>
            </a:r>
            <a:endParaRPr lang="es-ES" noProof="0" dirty="0"/>
          </a:p>
          <a:p>
            <a:r>
              <a:rPr lang="es-ES" noProof="0" dirty="0"/>
              <a:t>www.hlrnet.com/sites/bet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D9FD-488F-4DE7-A6CE-5A1BD2087F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88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Videos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Videos en PPT</a:t>
            </a:r>
          </a:p>
          <a:p>
            <a:pPr lvl="1"/>
            <a:r>
              <a:rPr lang="es-ES" noProof="0" dirty="0"/>
              <a:t>Cortar</a:t>
            </a:r>
          </a:p>
          <a:p>
            <a:pPr lvl="1"/>
            <a:r>
              <a:rPr lang="es-ES" noProof="0" dirty="0"/>
              <a:t>Usar figura como molde</a:t>
            </a:r>
          </a:p>
          <a:p>
            <a:pPr lvl="1"/>
            <a:r>
              <a:rPr lang="es-ES" noProof="0" dirty="0"/>
              <a:t>Rotación 3D</a:t>
            </a:r>
          </a:p>
          <a:p>
            <a:pPr lvl="1"/>
            <a:r>
              <a:rPr lang="es-ES" noProof="0" dirty="0"/>
              <a:t>Insertar desde YT</a:t>
            </a:r>
          </a:p>
          <a:p>
            <a:r>
              <a:rPr lang="es-ES" noProof="0" dirty="0"/>
              <a:t>¿</a:t>
            </a:r>
            <a:r>
              <a:rPr lang="es-ES" noProof="0" dirty="0" err="1"/>
              <a:t>Guadar</a:t>
            </a:r>
            <a:r>
              <a:rPr lang="es-ES" noProof="0" dirty="0"/>
              <a:t> desde YT? </a:t>
            </a:r>
          </a:p>
          <a:p>
            <a:pPr lvl="1"/>
            <a:r>
              <a:rPr lang="es-ES" noProof="0" dirty="0" err="1"/>
              <a:t>Videodownloadhelper</a:t>
            </a:r>
            <a:r>
              <a:rPr lang="es-ES" noProof="0" dirty="0"/>
              <a:t> en FF</a:t>
            </a:r>
          </a:p>
          <a:p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673E-D5D9-481F-94AB-0F7F6169ABF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14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Imprimir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Siempre se tiene una imagen antes de imprimir</a:t>
            </a:r>
          </a:p>
          <a:p>
            <a:r>
              <a:rPr lang="es-ES" noProof="0" dirty="0"/>
              <a:t>Se puede reducir la escala</a:t>
            </a:r>
          </a:p>
          <a:p>
            <a:r>
              <a:rPr lang="es-ES" noProof="0" dirty="0"/>
              <a:t>Se puede guardar como PDF</a:t>
            </a:r>
          </a:p>
          <a:p>
            <a:endParaRPr lang="es-ES" noProof="0" dirty="0"/>
          </a:p>
          <a:p>
            <a:r>
              <a:rPr lang="es-ES" noProof="0" dirty="0"/>
              <a:t>Exportar de </a:t>
            </a:r>
            <a:r>
              <a:rPr lang="es-ES" noProof="0" dirty="0" err="1"/>
              <a:t>Powerpoint</a:t>
            </a:r>
            <a:r>
              <a:rPr lang="es-ES" noProof="0" dirty="0"/>
              <a:t> a 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673E-D5D9-481F-94AB-0F7F6169ABF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5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PDF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También se puede producir con </a:t>
            </a:r>
            <a:r>
              <a:rPr lang="es-ES" noProof="0" dirty="0" err="1"/>
              <a:t>CreatePDF</a:t>
            </a:r>
            <a:r>
              <a:rPr lang="es-ES" noProof="0" dirty="0"/>
              <a:t> o </a:t>
            </a:r>
            <a:r>
              <a:rPr lang="es-ES" noProof="0" dirty="0" err="1"/>
              <a:t>CutePDF</a:t>
            </a:r>
            <a:endParaRPr lang="es-ES" noProof="0" dirty="0"/>
          </a:p>
          <a:p>
            <a:pPr lvl="1"/>
            <a:r>
              <a:rPr lang="es-ES" noProof="0" dirty="0"/>
              <a:t>Instalar impresora virtual</a:t>
            </a:r>
          </a:p>
          <a:p>
            <a:pPr lvl="1"/>
            <a:r>
              <a:rPr lang="es-ES" noProof="0" dirty="0"/>
              <a:t>Imprimir = producir PDF</a:t>
            </a:r>
          </a:p>
          <a:p>
            <a:r>
              <a:rPr lang="es-ES" noProof="0" dirty="0"/>
              <a:t>Herramientas para ensamblar, desmontar…</a:t>
            </a:r>
            <a:br>
              <a:rPr lang="es-ES" noProof="0" dirty="0"/>
            </a:br>
            <a:endParaRPr lang="es-ES" noProof="0" dirty="0"/>
          </a:p>
          <a:p>
            <a:r>
              <a:rPr lang="es-ES" noProof="0" dirty="0"/>
              <a:t>Descubre </a:t>
            </a:r>
            <a:r>
              <a:rPr lang="es-ES" b="1" noProof="0" dirty="0"/>
              <a:t>smallpdf.com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673E-D5D9-481F-94AB-0F7F6169ABF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17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Gráficos en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Gráfico sugerido</a:t>
            </a:r>
          </a:p>
          <a:p>
            <a:r>
              <a:rPr lang="es-ES" noProof="0" dirty="0"/>
              <a:t>Gráficos en una celda: escalas de color, barras, íconos</a:t>
            </a:r>
          </a:p>
          <a:p>
            <a:endParaRPr lang="es-ES" noProof="0" dirty="0"/>
          </a:p>
          <a:p>
            <a:r>
              <a:rPr lang="es-ES" noProof="0" dirty="0"/>
              <a:t>Nuevos tipos en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673E-D5D9-481F-94AB-0F7F6169ABF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0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Además en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Visión antes de imprimir &gt; reducir</a:t>
            </a:r>
          </a:p>
          <a:p>
            <a:r>
              <a:rPr lang="es-ES" noProof="0" dirty="0"/>
              <a:t>Filtrar por fecha</a:t>
            </a:r>
          </a:p>
          <a:p>
            <a:r>
              <a:rPr lang="es-ES" noProof="0" dirty="0"/>
              <a:t>Quitar valores reduplicados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673E-D5D9-481F-94AB-0F7F6169ABF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6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5C3086-AC41-4E72-8BA4-F612D4597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Ventanas</a:t>
            </a:r>
            <a:r>
              <a:rPr lang="nl-BE" dirty="0"/>
              <a:t> en Windows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5F878A-537B-4723-85BC-05C7A2FE0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/>
              <a:t>Win+D</a:t>
            </a:r>
            <a:r>
              <a:rPr lang="nl-BE" dirty="0"/>
              <a:t> 	&gt; </a:t>
            </a:r>
            <a:r>
              <a:rPr lang="nl-BE" dirty="0" err="1"/>
              <a:t>escritorio</a:t>
            </a:r>
            <a:endParaRPr lang="nl-BE" dirty="0"/>
          </a:p>
          <a:p>
            <a:r>
              <a:rPr lang="nl-BE" dirty="0" err="1"/>
              <a:t>Win+flecha</a:t>
            </a:r>
            <a:r>
              <a:rPr lang="nl-BE" dirty="0"/>
              <a:t> &gt; </a:t>
            </a:r>
            <a:r>
              <a:rPr lang="nl-BE" dirty="0" err="1"/>
              <a:t>dividir</a:t>
            </a:r>
            <a:r>
              <a:rPr lang="nl-BE" dirty="0"/>
              <a:t> </a:t>
            </a:r>
            <a:r>
              <a:rPr lang="nl-BE" dirty="0" err="1"/>
              <a:t>pantalla</a:t>
            </a:r>
            <a:endParaRPr lang="nl-BE" dirty="0"/>
          </a:p>
          <a:p>
            <a:r>
              <a:rPr lang="nl-BE" dirty="0" err="1"/>
              <a:t>Alt+Tab</a:t>
            </a:r>
            <a:r>
              <a:rPr lang="nl-BE" dirty="0"/>
              <a:t> &gt; pasar a </a:t>
            </a:r>
            <a:r>
              <a:rPr lang="nl-BE" dirty="0" err="1"/>
              <a:t>otra</a:t>
            </a:r>
            <a:r>
              <a:rPr lang="nl-BE" dirty="0"/>
              <a:t> </a:t>
            </a:r>
            <a:r>
              <a:rPr lang="nl-BE"/>
              <a:t>ventana</a:t>
            </a:r>
            <a:endParaRPr lang="nl-BE" dirty="0"/>
          </a:p>
          <a:p>
            <a:endParaRPr lang="en-GB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2E249D2-5971-42AD-8E9A-CDBB4DF4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673E-D5D9-481F-94AB-0F7F6169ABF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69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2007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>
                <a:ea typeface="Tahoma"/>
                <a:cs typeface="Tahoma"/>
              </a:rPr>
              <a:t>Cinta </a:t>
            </a:r>
            <a:r>
              <a:rPr lang="es-ES" noProof="0" dirty="0"/>
              <a:t>en vez de menú</a:t>
            </a:r>
          </a:p>
          <a:p>
            <a:r>
              <a:rPr lang="es-ES" noProof="0" dirty="0"/>
              <a:t>Bibliografía</a:t>
            </a:r>
          </a:p>
          <a:p>
            <a:r>
              <a:rPr lang="es-ES" noProof="0" dirty="0"/>
              <a:t>Más modelos como el folleto</a:t>
            </a:r>
          </a:p>
          <a:p>
            <a:r>
              <a:rPr lang="es-ES" noProof="0" dirty="0"/>
              <a:t>Editor de ecuaciones mejorado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55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2010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Versión en línea</a:t>
            </a:r>
          </a:p>
          <a:p>
            <a:r>
              <a:rPr lang="es-ES" noProof="0" dirty="0"/>
              <a:t>Copia de pantalla</a:t>
            </a:r>
          </a:p>
          <a:p>
            <a:r>
              <a:rPr lang="es-ES" noProof="0" dirty="0"/>
              <a:t>Quitar fondeo de una imagen</a:t>
            </a:r>
          </a:p>
          <a:p>
            <a:r>
              <a:rPr lang="es-ES" noProof="0" dirty="0"/>
              <a:t>Imprimir siempre da ejemplo ante impresión</a:t>
            </a:r>
          </a:p>
          <a:p>
            <a:r>
              <a:rPr lang="es-ES" noProof="0" dirty="0" err="1"/>
              <a:t>Smartart</a:t>
            </a:r>
            <a:endParaRPr lang="es-ES" noProof="0" dirty="0"/>
          </a:p>
          <a:p>
            <a:r>
              <a:rPr lang="es-ES" noProof="0" dirty="0"/>
              <a:t>Excel: gráficos en la celda</a:t>
            </a:r>
          </a:p>
          <a:p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577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2013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Edición de vídeo en PPT</a:t>
            </a:r>
          </a:p>
          <a:p>
            <a:r>
              <a:rPr lang="es-ES" noProof="0" dirty="0"/>
              <a:t>Anclar carpetas</a:t>
            </a:r>
          </a:p>
          <a:p>
            <a:r>
              <a:rPr lang="es-ES" noProof="0" dirty="0"/>
              <a:t>Abrir en </a:t>
            </a:r>
            <a:r>
              <a:rPr lang="es-ES" noProof="0" dirty="0" err="1"/>
              <a:t>Onedrive</a:t>
            </a:r>
            <a:r>
              <a:rPr lang="es-ES" noProof="0" dirty="0"/>
              <a:t>, guardar en </a:t>
            </a:r>
            <a:r>
              <a:rPr lang="es-ES" noProof="0" dirty="0" err="1"/>
              <a:t>Onedrive</a:t>
            </a:r>
            <a:r>
              <a:rPr lang="es-ES" noProof="0" dirty="0"/>
              <a:t>, colaboración tiempo real</a:t>
            </a:r>
            <a:br>
              <a:rPr lang="es-ES" noProof="0" dirty="0"/>
            </a:br>
            <a:r>
              <a:rPr lang="es-ES" noProof="0" dirty="0">
                <a:hlinkClick r:id="rId3"/>
              </a:rPr>
              <a:t>http://office.microsoft.com/nl-be/support/nieuw-in-office-2013-HA102830213.aspx</a:t>
            </a:r>
            <a:r>
              <a:rPr lang="es-ES" noProof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643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47A45-4F5B-42F1-BEC6-9FC82216D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2016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AEC95-DDDE-40B1-A9A6-6E5497376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Office en todos los dispositivos</a:t>
            </a:r>
          </a:p>
          <a:p>
            <a:r>
              <a:rPr lang="es-ES" noProof="0" dirty="0"/>
              <a:t>Colaboración más eficaz</a:t>
            </a:r>
          </a:p>
          <a:p>
            <a:r>
              <a:rPr lang="es-ES" noProof="0" dirty="0"/>
              <a:t>Paquetes de lenguas gratuitos</a:t>
            </a:r>
            <a:endParaRPr lang="es-ES" noProof="0" dirty="0">
              <a:hlinkClick r:id="rId2"/>
            </a:endParaRPr>
          </a:p>
          <a:p>
            <a:r>
              <a:rPr lang="es-ES" noProof="0" dirty="0">
                <a:hlinkClick r:id="rId2"/>
              </a:rPr>
              <a:t>https://products.office.com/es-mx/whats-new-office</a:t>
            </a:r>
            <a:r>
              <a:rPr lang="es-ES" noProof="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BA36AE-140E-48E2-B88C-E5788577F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673E-D5D9-481F-94AB-0F7F6169AB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4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578D01-D751-4653-A67E-D65FDF44C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2019</a:t>
            </a:r>
            <a:endParaRPr lang="es-E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1689F2-62CD-4211-9381-F7584AFEC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/>
              <a:t>navegar con más facilidad dentro de un documento</a:t>
            </a:r>
          </a:p>
          <a:p>
            <a:r>
              <a:rPr lang="es-ES" sz="2800" dirty="0"/>
              <a:t>dibujar con el lápiz digital, y transformar el dibujo en una forma</a:t>
            </a:r>
          </a:p>
          <a:p>
            <a:r>
              <a:rPr lang="es-ES" sz="2800" dirty="0"/>
              <a:t>usar LaTeX en ecuaciones en Word</a:t>
            </a:r>
          </a:p>
          <a:p>
            <a:r>
              <a:rPr lang="es-ES" sz="2800" dirty="0"/>
              <a:t>traducir desde la pestaña Revisar</a:t>
            </a:r>
          </a:p>
          <a:p>
            <a:r>
              <a:rPr lang="es-ES" sz="2800" dirty="0"/>
              <a:t>usar imágenes en 3D</a:t>
            </a:r>
          </a:p>
          <a:p>
            <a:r>
              <a:rPr lang="es-ES" sz="2800" dirty="0"/>
              <a:t>más comodidad para quitar el fondo de una imagen</a:t>
            </a:r>
          </a:p>
          <a:p>
            <a:r>
              <a:rPr lang="es-ES" sz="2800" dirty="0"/>
              <a:t>verificar la accesibilidad</a:t>
            </a:r>
          </a:p>
          <a:p>
            <a:r>
              <a:rPr lang="es-ES" sz="2800" dirty="0"/>
              <a:t>transformaciones en </a:t>
            </a:r>
            <a:r>
              <a:rPr lang="es-ES" sz="2800" dirty="0" err="1"/>
              <a:t>Powerpoint</a:t>
            </a:r>
            <a:r>
              <a:rPr lang="es-ES" sz="2800" dirty="0"/>
              <a:t> para crear animaciones</a:t>
            </a:r>
          </a:p>
          <a:p>
            <a:endParaRPr lang="es-E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B6E45FF-94C5-4965-8C17-D4FA10566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673E-D5D9-481F-94AB-0F7F6169AB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5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Colaborar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‘</a:t>
            </a:r>
            <a:r>
              <a:rPr lang="es-ES" noProof="0" dirty="0" err="1"/>
              <a:t>Where</a:t>
            </a:r>
            <a:r>
              <a:rPr lang="es-ES" noProof="0" dirty="0"/>
              <a:t> </a:t>
            </a:r>
            <a:r>
              <a:rPr lang="es-ES" noProof="0" dirty="0" err="1"/>
              <a:t>you</a:t>
            </a:r>
            <a:r>
              <a:rPr lang="es-ES" noProof="0" dirty="0"/>
              <a:t> </a:t>
            </a:r>
            <a:r>
              <a:rPr lang="es-ES" noProof="0" dirty="0" err="1"/>
              <a:t>left</a:t>
            </a:r>
            <a:r>
              <a:rPr lang="es-ES" noProof="0" dirty="0"/>
              <a:t> off’ – lugar donde trabajaste antes</a:t>
            </a:r>
          </a:p>
          <a:p>
            <a:r>
              <a:rPr lang="es-ES" noProof="0" dirty="0"/>
              <a:t>Los documentos se guardan en la nube</a:t>
            </a:r>
          </a:p>
          <a:p>
            <a:pPr lvl="1"/>
            <a:r>
              <a:rPr lang="es-ES" noProof="0" dirty="0"/>
              <a:t>Puede ser el </a:t>
            </a:r>
            <a:r>
              <a:rPr lang="es-ES" noProof="0" dirty="0" err="1"/>
              <a:t>Onedrive</a:t>
            </a:r>
            <a:r>
              <a:rPr lang="es-ES" noProof="0" dirty="0"/>
              <a:t> gratis</a:t>
            </a:r>
          </a:p>
          <a:p>
            <a:r>
              <a:rPr lang="es-ES" noProof="0" dirty="0"/>
              <a:t>Posibilidad de compartir y colaborar en tiempo real</a:t>
            </a:r>
          </a:p>
          <a:p>
            <a:pPr lvl="1"/>
            <a:r>
              <a:rPr lang="es-ES" noProof="0" dirty="0"/>
              <a:t>Mejor en Office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673E-D5D9-481F-94AB-0F7F6169AB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Imágenes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Quitar fondo</a:t>
            </a:r>
          </a:p>
          <a:p>
            <a:r>
              <a:rPr lang="es-ES" noProof="0" dirty="0" err="1"/>
              <a:t>Smartart</a:t>
            </a:r>
            <a:endParaRPr lang="es-ES" noProof="0" dirty="0"/>
          </a:p>
          <a:p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673E-D5D9-481F-94AB-0F7F6169AB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19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/>
              <a:t>Más cosas para imágenes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noProof="0" dirty="0"/>
              <a:t>En Google: buscar por tipo – color – </a:t>
            </a:r>
            <a:r>
              <a:rPr lang="es-ES" b="1" noProof="0" dirty="0"/>
              <a:t>licencia de utilización</a:t>
            </a:r>
          </a:p>
          <a:p>
            <a:endParaRPr lang="es-ES" noProof="0" dirty="0"/>
          </a:p>
          <a:p>
            <a:r>
              <a:rPr lang="es-ES" noProof="0" dirty="0"/>
              <a:t>Más: </a:t>
            </a:r>
            <a:r>
              <a:rPr lang="es-ES" noProof="0" dirty="0">
                <a:hlinkClick r:id="rId2"/>
              </a:rPr>
              <a:t>www.hlrnet.com</a:t>
            </a:r>
            <a:endParaRPr lang="es-ES" noProof="0" dirty="0"/>
          </a:p>
          <a:p>
            <a:pPr lvl="1"/>
            <a:r>
              <a:rPr lang="es-ES" noProof="0" dirty="0"/>
              <a:t>Dibujar en línea</a:t>
            </a:r>
          </a:p>
          <a:p>
            <a:pPr lvl="1"/>
            <a:r>
              <a:rPr lang="es-ES" noProof="0" dirty="0"/>
              <a:t>Bibliotecas de imágenes</a:t>
            </a:r>
          </a:p>
          <a:p>
            <a:pPr lvl="1"/>
            <a:r>
              <a:rPr lang="es-ES" noProof="0" dirty="0"/>
              <a:t>Producir infográficos, líneas temporales </a:t>
            </a:r>
            <a:r>
              <a:rPr lang="es-ES" noProof="0" dirty="0" err="1"/>
              <a:t>etc</a:t>
            </a:r>
            <a:r>
              <a:rPr lang="es-ES" noProof="0" dirty="0"/>
              <a:t>,</a:t>
            </a:r>
          </a:p>
          <a:p>
            <a:endParaRPr lang="es-E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2673E-D5D9-481F-94AB-0F7F6169AB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468"/>
      </p:ext>
    </p:extLst>
  </p:cSld>
  <p:clrMapOvr>
    <a:masterClrMapping/>
  </p:clrMapOvr>
</p:sld>
</file>

<file path=ppt/theme/theme1.xml><?xml version="1.0" encoding="utf-8"?>
<a:theme xmlns:a="http://schemas.openxmlformats.org/drawingml/2006/main" name="ren-gt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1800" b="0" i="0" u="none" strike="noStrike" baseline="0">
            <a:solidFill>
              <a:schemeClr val="tx1">
                <a:alpha val="100000"/>
              </a:schemeClr>
            </a:solidFill>
            <a:effectLst/>
            <a:latin typeface="Tahoma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Ayudas de escritura</Template>
  <TotalTime>6</TotalTime>
  <Words>403</Words>
  <Application>Microsoft Office PowerPoint</Application>
  <PresentationFormat>Breedbeeld</PresentationFormat>
  <Paragraphs>103</Paragraphs>
  <Slides>15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ren-gt</vt:lpstr>
      <vt:lpstr>Office: lo nuevo y bonito</vt:lpstr>
      <vt:lpstr>2007</vt:lpstr>
      <vt:lpstr>2010</vt:lpstr>
      <vt:lpstr>2013</vt:lpstr>
      <vt:lpstr>2016</vt:lpstr>
      <vt:lpstr>2019</vt:lpstr>
      <vt:lpstr>Colaborar</vt:lpstr>
      <vt:lpstr>Imágenes</vt:lpstr>
      <vt:lpstr>Más cosas para imágenes</vt:lpstr>
      <vt:lpstr>Videos</vt:lpstr>
      <vt:lpstr>Imprimir</vt:lpstr>
      <vt:lpstr>PDF</vt:lpstr>
      <vt:lpstr>Gráficos en Excel</vt:lpstr>
      <vt:lpstr>Además en Excel</vt:lpstr>
      <vt:lpstr>Ventanas en Windows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Office: lo nuevo y bonito</dc:title>
  <dc:creator>Hans Le Roy</dc:creator>
  <cp:lastModifiedBy>Hans Le Roy</cp:lastModifiedBy>
  <cp:revision>12</cp:revision>
  <cp:lastPrinted>2017-10-27T06:10:35Z</cp:lastPrinted>
  <dcterms:created xsi:type="dcterms:W3CDTF">2015-10-25T17:12:28Z</dcterms:created>
  <dcterms:modified xsi:type="dcterms:W3CDTF">2020-10-18T14:40:58Z</dcterms:modified>
</cp:coreProperties>
</file>