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5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4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1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7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3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5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7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5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4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66B9-3990-4C7D-A425-94F112E4E133}" type="datetimeFigureOut">
              <a:rPr lang="en-GB" smtClean="0"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9C15-3E3A-466D-8B04-C37AC1B4B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7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7894879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113" y="-23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Air</dc:creator>
  <cp:lastModifiedBy>Jon Air</cp:lastModifiedBy>
  <cp:revision>1</cp:revision>
  <dcterms:created xsi:type="dcterms:W3CDTF">2014-04-04T17:14:11Z</dcterms:created>
  <dcterms:modified xsi:type="dcterms:W3CDTF">2014-04-04T17:14:22Z</dcterms:modified>
</cp:coreProperties>
</file>